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9.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0.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theme/theme11.xml" ContentType="application/vnd.openxmlformats-officedocument.theme+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1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 id="2147483692" r:id="rId6"/>
    <p:sldMasterId id="2147483752" r:id="rId7"/>
    <p:sldMasterId id="2147483762" r:id="rId8"/>
    <p:sldMasterId id="2147483840" r:id="rId9"/>
    <p:sldMasterId id="2147483892" r:id="rId10"/>
    <p:sldMasterId id="2147483947" r:id="rId11"/>
    <p:sldMasterId id="2147483994" r:id="rId12"/>
    <p:sldMasterId id="2147484043" r:id="rId13"/>
    <p:sldMasterId id="2147484138" r:id="rId14"/>
    <p:sldMasterId id="2147484192" r:id="rId15"/>
    <p:sldMasterId id="2147484252" r:id="rId16"/>
  </p:sldMasterIdLst>
  <p:notesMasterIdLst>
    <p:notesMasterId r:id="rId41"/>
  </p:notesMasterIdLst>
  <p:sldIdLst>
    <p:sldId id="2147470711" r:id="rId17"/>
    <p:sldId id="2079" r:id="rId18"/>
    <p:sldId id="2147470697" r:id="rId19"/>
    <p:sldId id="2147470695" r:id="rId20"/>
    <p:sldId id="2134805598" r:id="rId21"/>
    <p:sldId id="2076136388" r:id="rId22"/>
    <p:sldId id="2134805604" r:id="rId23"/>
    <p:sldId id="2147470692" r:id="rId24"/>
    <p:sldId id="2123258943" r:id="rId25"/>
    <p:sldId id="2147470688" r:id="rId26"/>
    <p:sldId id="2076137532" r:id="rId27"/>
    <p:sldId id="2123258946" r:id="rId28"/>
    <p:sldId id="2147470686" r:id="rId29"/>
    <p:sldId id="2147470745" r:id="rId30"/>
    <p:sldId id="2147470746" r:id="rId31"/>
    <p:sldId id="2147470747" r:id="rId32"/>
    <p:sldId id="2076136368" r:id="rId33"/>
    <p:sldId id="2076135999" r:id="rId34"/>
    <p:sldId id="2147470748" r:id="rId35"/>
    <p:sldId id="2123258947" r:id="rId36"/>
    <p:sldId id="2123258948" r:id="rId37"/>
    <p:sldId id="2134805608" r:id="rId38"/>
    <p:sldId id="277" r:id="rId39"/>
    <p:sldId id="21232589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EECBD5-699F-4652-B29F-C18C6D7945CD}">
          <p14:sldIdLst>
            <p14:sldId id="2147470711"/>
            <p14:sldId id="2079"/>
            <p14:sldId id="2147470697"/>
            <p14:sldId id="2147470695"/>
            <p14:sldId id="2134805598"/>
            <p14:sldId id="2076136388"/>
            <p14:sldId id="2134805604"/>
          </p14:sldIdLst>
        </p14:section>
        <p14:section name="Events" id="{9D92618B-D28D-4158-969F-9B1C1C24D291}">
          <p14:sldIdLst>
            <p14:sldId id="2147470692"/>
            <p14:sldId id="2123258943"/>
            <p14:sldId id="2147470688"/>
            <p14:sldId id="2076137532"/>
          </p14:sldIdLst>
        </p14:section>
        <p14:section name="News" id="{41C35F48-762B-4F42-BC5F-1AD239B02F73}">
          <p14:sldIdLst>
            <p14:sldId id="2123258946"/>
            <p14:sldId id="2147470686"/>
            <p14:sldId id="2147470745"/>
            <p14:sldId id="2147470746"/>
            <p14:sldId id="2147470747"/>
          </p14:sldIdLst>
        </p14:section>
        <p14:section name="Together Mode" id="{626D3095-D2A5-41F0-97A0-2AE9CF91EE56}">
          <p14:sldIdLst>
            <p14:sldId id="2076136368"/>
          </p14:sldIdLst>
        </p14:section>
        <p14:section name="Presentations" id="{22B3E3F4-D9E3-4836-9493-872809FB3B07}">
          <p14:sldIdLst>
            <p14:sldId id="2076135999"/>
          </p14:sldIdLst>
        </p14:section>
        <p14:section name="Wrap Up" id="{C360C68E-66A3-4E03-A19E-8135956D74FC}">
          <p14:sldIdLst>
            <p14:sldId id="2147470748"/>
            <p14:sldId id="2123258947"/>
            <p14:sldId id="2123258948"/>
            <p14:sldId id="2134805608"/>
            <p14:sldId id="277"/>
            <p14:sldId id="2123258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0A1622-BBA9-6ED8-4CAA-29F542906D59}" name="Charles Sterling" initials="CS" userId="S::chass@microsoft.com::40bd4e5c-e532-4c19-8dc9-d591ab81540d" providerId="AD"/>
  <p188:author id="{62EF3A33-C111-F2F8-7B05-16B927EA55E9}" name="Duane Montague (iTalent Corporation)" initials="DC" userId="S::v-dmontague@microsoft.com::5ceb269e-fe30-4ab5-89a6-4a7cc9dd970e" providerId="AD"/>
  <p188:author id="{7DC1B14C-FD7B-BDE5-31CA-42B08BC45C82}" name="Heather Newman" initials="HN" userId="S::henewman@microsoft.com::d1eb30f2-355b-4c6f-9309-2798410e60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5C"/>
    <a:srgbClr val="17673F"/>
    <a:srgbClr val="437C61"/>
    <a:srgbClr val="742774"/>
    <a:srgbClr val="E48CC7"/>
    <a:srgbClr val="117B97"/>
    <a:srgbClr val="E6AD10"/>
    <a:srgbClr val="0D36A5"/>
    <a:srgbClr val="06A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AFF7C-E1A0-4154-9D54-856C5AA9192F}" v="4" dt="2022-06-15T04:51:18.138"/>
    <p1510:client id="{6710146F-0306-4856-96A7-8A6AF4CC8649}" v="169" dt="2022-06-15T19:00:10.213"/>
    <p1510:client id="{8D3D7D50-C15F-48EE-AF44-5835F628DE66}" v="7" dt="2022-06-15T14:36:26.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353"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microsoft.com/office/2016/11/relationships/changesInfo" Target="changesInfos/changesInfo1.xml"/><Relationship Id="rId20" Type="http://schemas.openxmlformats.org/officeDocument/2006/relationships/slide" Target="slides/slide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4746ED9A-456D-40A4-B675-6C88020365CD}"/>
    <pc:docChg chg="delSld modSection">
      <pc:chgData name="Andrew Benson" userId="d38b912c-55d0-44ce-a085-5a039627a8b5" providerId="ADAL" clId="{4746ED9A-456D-40A4-B675-6C88020365CD}" dt="2022-06-15T23:44:15.835" v="7" actId="47"/>
      <pc:docMkLst>
        <pc:docMk/>
      </pc:docMkLst>
      <pc:sldChg chg="del">
        <pc:chgData name="Andrew Benson" userId="d38b912c-55d0-44ce-a085-5a039627a8b5" providerId="ADAL" clId="{4746ED9A-456D-40A4-B675-6C88020365CD}" dt="2022-06-15T23:44:01.793" v="1" actId="47"/>
        <pc:sldMkLst>
          <pc:docMk/>
          <pc:sldMk cId="3627272826" sldId="2123258942"/>
        </pc:sldMkLst>
      </pc:sldChg>
      <pc:sldChg chg="del">
        <pc:chgData name="Andrew Benson" userId="d38b912c-55d0-44ce-a085-5a039627a8b5" providerId="ADAL" clId="{4746ED9A-456D-40A4-B675-6C88020365CD}" dt="2022-06-15T23:44:03.004" v="2" actId="47"/>
        <pc:sldMkLst>
          <pc:docMk/>
          <pc:sldMk cId="2225302410" sldId="2134805599"/>
        </pc:sldMkLst>
      </pc:sldChg>
      <pc:sldChg chg="del">
        <pc:chgData name="Andrew Benson" userId="d38b912c-55d0-44ce-a085-5a039627a8b5" providerId="ADAL" clId="{4746ED9A-456D-40A4-B675-6C88020365CD}" dt="2022-06-15T23:43:59.915" v="0" actId="47"/>
        <pc:sldMkLst>
          <pc:docMk/>
          <pc:sldMk cId="653028710" sldId="2147470693"/>
        </pc:sldMkLst>
      </pc:sldChg>
      <pc:sldChg chg="del">
        <pc:chgData name="Andrew Benson" userId="d38b912c-55d0-44ce-a085-5a039627a8b5" providerId="ADAL" clId="{4746ED9A-456D-40A4-B675-6C88020365CD}" dt="2022-06-15T23:44:11.046" v="3" actId="47"/>
        <pc:sldMkLst>
          <pc:docMk/>
          <pc:sldMk cId="1883608678" sldId="2147470701"/>
        </pc:sldMkLst>
      </pc:sldChg>
      <pc:sldChg chg="del">
        <pc:chgData name="Andrew Benson" userId="d38b912c-55d0-44ce-a085-5a039627a8b5" providerId="ADAL" clId="{4746ED9A-456D-40A4-B675-6C88020365CD}" dt="2022-06-15T23:44:12.296" v="4" actId="47"/>
        <pc:sldMkLst>
          <pc:docMk/>
          <pc:sldMk cId="2023117860" sldId="2147470702"/>
        </pc:sldMkLst>
      </pc:sldChg>
      <pc:sldChg chg="del">
        <pc:chgData name="Andrew Benson" userId="d38b912c-55d0-44ce-a085-5a039627a8b5" providerId="ADAL" clId="{4746ED9A-456D-40A4-B675-6C88020365CD}" dt="2022-06-15T23:44:13.687" v="5" actId="47"/>
        <pc:sldMkLst>
          <pc:docMk/>
          <pc:sldMk cId="2027509371" sldId="2147470703"/>
        </pc:sldMkLst>
      </pc:sldChg>
      <pc:sldChg chg="del">
        <pc:chgData name="Andrew Benson" userId="d38b912c-55d0-44ce-a085-5a039627a8b5" providerId="ADAL" clId="{4746ED9A-456D-40A4-B675-6C88020365CD}" dt="2022-06-15T23:44:14.668" v="6" actId="47"/>
        <pc:sldMkLst>
          <pc:docMk/>
          <pc:sldMk cId="2982210474" sldId="2147470704"/>
        </pc:sldMkLst>
      </pc:sldChg>
      <pc:sldChg chg="del">
        <pc:chgData name="Andrew Benson" userId="d38b912c-55d0-44ce-a085-5a039627a8b5" providerId="ADAL" clId="{4746ED9A-456D-40A4-B675-6C88020365CD}" dt="2022-06-15T23:44:15.835" v="7" actId="47"/>
        <pc:sldMkLst>
          <pc:docMk/>
          <pc:sldMk cId="2603407407" sldId="21474707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25E7-03D6-44C0-8E9C-29EE5CE73AE9}" type="datetimeFigureOut">
              <a:rPr lang="en-US" smtClean="0"/>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E3C3-04A0-471E-B672-FC26CA9B223A}" type="slidenum">
              <a:rPr lang="en-US" smtClean="0"/>
              <a:t>‹#›</a:t>
            </a:fld>
            <a:endParaRPr lang="en-US"/>
          </a:p>
        </p:txBody>
      </p:sp>
    </p:spTree>
    <p:extLst>
      <p:ext uri="{BB962C8B-B14F-4D97-AF65-F5344CB8AC3E}">
        <p14:creationId xmlns:p14="http://schemas.microsoft.com/office/powerpoint/2010/main" val="233072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pPr>
            <a:r>
              <a:rPr lang="en-US" dirty="0"/>
              <a:t>Hello and thank you for joining us today.  Welcome to the June 2022 Power Apps Community Call!  I’m Todd Baginski and I'm really excited to bring you another fun month of Power Apps goodness.</a:t>
            </a:r>
          </a:p>
          <a:p>
            <a:pPr>
              <a:lnSpc>
                <a:spcPct val="113999"/>
              </a:lnSpc>
            </a:pPr>
            <a:endParaRPr lang="en-US" dirty="0"/>
          </a:p>
          <a:p>
            <a:pPr marL="571500" indent="-571500">
              <a:lnSpc>
                <a:spcPct val="113999"/>
              </a:lnSpc>
              <a:buFont typeface="Arial,Sans-Serif"/>
              <a:buChar char="•"/>
            </a:pPr>
            <a:r>
              <a:rPr lang="en-US" dirty="0"/>
              <a:t>Monthly cadence</a:t>
            </a:r>
          </a:p>
          <a:p>
            <a:pPr marL="1028700" lvl="1" indent="-571500">
              <a:lnSpc>
                <a:spcPct val="113999"/>
              </a:lnSpc>
              <a:buFont typeface="Arial,Sans-Serif"/>
              <a:buChar char="•"/>
            </a:pPr>
            <a:r>
              <a:rPr lang="en-US" dirty="0"/>
              <a:t>Every month on the ‘third’ Wednesday</a:t>
            </a:r>
          </a:p>
          <a:p>
            <a:pPr marL="1028700" lvl="1" indent="-571500">
              <a:lnSpc>
                <a:spcPct val="113999"/>
              </a:lnSpc>
              <a:buFont typeface="Arial,Sans-Serif"/>
              <a:buChar char="•"/>
            </a:pPr>
            <a:r>
              <a:rPr lang="en-US" dirty="0"/>
              <a:t>Next call: May 18th, 2022 - 08:00am PST</a:t>
            </a:r>
          </a:p>
          <a:p>
            <a:pPr marL="571500" indent="-571500">
              <a:lnSpc>
                <a:spcPct val="113999"/>
              </a:lnSpc>
              <a:buFont typeface="Arial,Sans-Serif"/>
              <a:buChar char="•"/>
            </a:pPr>
            <a:r>
              <a:rPr lang="en-US" dirty="0"/>
              <a:t>Latest news and community contributions</a:t>
            </a:r>
          </a:p>
          <a:p>
            <a:pPr marL="571500" indent="-571500">
              <a:lnSpc>
                <a:spcPct val="113999"/>
              </a:lnSpc>
              <a:buFont typeface="Arial,Sans-Serif"/>
              <a:buChar char="•"/>
            </a:pPr>
            <a:r>
              <a:rPr lang="en-US" dirty="0"/>
              <a:t>Meet the product teams behind Power Apps</a:t>
            </a:r>
          </a:p>
          <a:p>
            <a:pPr marL="571500" indent="-571500">
              <a:lnSpc>
                <a:spcPct val="113999"/>
              </a:lnSpc>
              <a:buFont typeface="Arial,Sans-Serif"/>
              <a:buChar char="•"/>
            </a:pPr>
            <a:r>
              <a:rPr lang="en-US" dirty="0"/>
              <a:t>Technical deep dives</a:t>
            </a:r>
          </a:p>
          <a:p>
            <a:pPr marL="571500" indent="-571500">
              <a:lnSpc>
                <a:spcPct val="113999"/>
              </a:lnSpc>
              <a:buFont typeface="Arial,Sans-Serif"/>
              <a:buChar char="•"/>
            </a:pPr>
            <a:r>
              <a:rPr lang="en-US" dirty="0"/>
              <a:t>The Power Apps Community Call chat channel includes </a:t>
            </a:r>
            <a:r>
              <a:rPr lang="en-US" b="1" dirty="0"/>
              <a:t>Microsoft Power Apps team members</a:t>
            </a:r>
            <a:r>
              <a:rPr lang="en-US" dirty="0"/>
              <a:t>, </a:t>
            </a:r>
            <a:r>
              <a:rPr lang="en-US" b="1" dirty="0"/>
              <a:t>Fast Track Recognized Solution Architects</a:t>
            </a:r>
            <a:r>
              <a:rPr lang="en-US" dirty="0"/>
              <a:t>, </a:t>
            </a:r>
            <a:r>
              <a:rPr lang="en-US" b="1" dirty="0"/>
              <a:t>Power Apps MVPs</a:t>
            </a:r>
            <a:r>
              <a:rPr lang="en-US" dirty="0"/>
              <a:t>, </a:t>
            </a:r>
            <a:r>
              <a:rPr lang="en-US" b="1" dirty="0"/>
              <a:t>Power Apps Champions</a:t>
            </a:r>
            <a:r>
              <a:rPr lang="en-US" dirty="0"/>
              <a:t>, and </a:t>
            </a:r>
            <a:r>
              <a:rPr lang="en-US" b="1" dirty="0"/>
              <a:t>#PowerAddicts</a:t>
            </a:r>
            <a:r>
              <a:rPr lang="en-US" dirty="0"/>
              <a:t>!</a:t>
            </a:r>
          </a:p>
          <a:p>
            <a:pPr marL="571500" indent="-571500">
              <a:lnSpc>
                <a:spcPct val="113999"/>
              </a:lnSpc>
              <a:buFont typeface="Arial,Sans-Serif"/>
              <a:buChar char="•"/>
            </a:pPr>
            <a:r>
              <a:rPr lang="en-US" dirty="0"/>
              <a:t>Q&amp;A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91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Hello everyone, I’ve joined our Engagement &amp; Growth team under Heather Newman about 1 month ago. I was previously in DTP, working in the FastTrack team engaging with our largest customers in EMEA and South America.</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I’ve worked in some initiatives that you may have heard about such as the Success by Design Framework and unification across CE and F&amp;O and the recently launched Implementation Guides.</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I’m very excited to work with Community, focusing on growing, enabling and supporting our members and MVP’s and doing the bridge between Engineering and the community.</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6/15/2022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358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E9D7E9-812F-4101-9B07-67C1C55A7B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99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E9D7E9-812F-4101-9B07-67C1C55A7B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54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E9D7E9-812F-4101-9B07-67C1C55A7B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744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about each demo go here.</a:t>
            </a: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6/15/2022 4:43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21</a:t>
            </a:fld>
            <a:endParaRPr lang="en-US"/>
          </a:p>
        </p:txBody>
      </p:sp>
    </p:spTree>
    <p:extLst>
      <p:ext uri="{BB962C8B-B14F-4D97-AF65-F5344CB8AC3E}">
        <p14:creationId xmlns:p14="http://schemas.microsoft.com/office/powerpoint/2010/main" val="2787120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6/15/2022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129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4</a:t>
            </a:fld>
            <a:endParaRPr lang="en-US"/>
          </a:p>
        </p:txBody>
      </p:sp>
    </p:spTree>
    <p:extLst>
      <p:ext uri="{BB962C8B-B14F-4D97-AF65-F5344CB8AC3E}">
        <p14:creationId xmlns:p14="http://schemas.microsoft.com/office/powerpoint/2010/main" val="384018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2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00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10</a:t>
            </a:fld>
            <a:endParaRPr lang="en-US"/>
          </a:p>
        </p:txBody>
      </p:sp>
    </p:spTree>
    <p:extLst>
      <p:ext uri="{BB962C8B-B14F-4D97-AF65-F5344CB8AC3E}">
        <p14:creationId xmlns:p14="http://schemas.microsoft.com/office/powerpoint/2010/main" val="372849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Master" Target="../slideMasters/slideMaster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6.xml"/><Relationship Id="rId4" Type="http://schemas.openxmlformats.org/officeDocument/2006/relationships/image" Target="../media/image56.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6.xml"/><Relationship Id="rId4" Type="http://schemas.openxmlformats.org/officeDocument/2006/relationships/image" Target="../media/image65.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6.xml"/><Relationship Id="rId4" Type="http://schemas.openxmlformats.org/officeDocument/2006/relationships/image" Target="../media/image77.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6.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6.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4.jpeg"/><Relationship Id="rId1" Type="http://schemas.openxmlformats.org/officeDocument/2006/relationships/slideMaster" Target="../slideMasters/slideMaster7.xml"/><Relationship Id="rId4" Type="http://schemas.openxmlformats.org/officeDocument/2006/relationships/image" Target="../media/image85.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6.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7.xml"/><Relationship Id="rId4" Type="http://schemas.openxmlformats.org/officeDocument/2006/relationships/image" Target="../media/image65.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7.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 Id="rId4" Type="http://schemas.openxmlformats.org/officeDocument/2006/relationships/image" Target="../media/image7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32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32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9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Master" Target="../slideMasters/slideMaster8.xml"/><Relationship Id="rId1" Type="http://schemas.openxmlformats.org/officeDocument/2006/relationships/tags" Target="../tags/tag2.xml"/><Relationship Id="rId4" Type="http://schemas.openxmlformats.org/officeDocument/2006/relationships/image" Target="../media/image96.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7.png"/><Relationship Id="rId1" Type="http://schemas.openxmlformats.org/officeDocument/2006/relationships/slideMaster" Target="../slideMasters/slideMaster9.xml"/><Relationship Id="rId4" Type="http://schemas.openxmlformats.org/officeDocument/2006/relationships/image" Target="../media/image9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9.png"/><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99.pn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Master" Target="../slideMasters/slideMaster10.xml"/><Relationship Id="rId5" Type="http://schemas.openxmlformats.org/officeDocument/2006/relationships/image" Target="../media/image104.png"/><Relationship Id="rId4" Type="http://schemas.openxmlformats.org/officeDocument/2006/relationships/image" Target="../media/image103.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1.xml"/><Relationship Id="rId4" Type="http://schemas.openxmlformats.org/officeDocument/2006/relationships/image" Target="../media/image56.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1.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1.xml"/><Relationship Id="rId4" Type="http://schemas.openxmlformats.org/officeDocument/2006/relationships/image" Target="../media/image65.jpe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11.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1.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9.jpeg"/><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0.jpeg"/><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1.jpe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3.jpeg"/><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4.jpe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5.jpe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6.jpe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png"/><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Master" Target="../slideMasters/slideMaster12.xml"/><Relationship Id="rId5" Type="http://schemas.openxmlformats.org/officeDocument/2006/relationships/image" Target="../media/image125.jpeg"/><Relationship Id="rId4" Type="http://schemas.openxmlformats.org/officeDocument/2006/relationships/image" Target="../media/image124.jpe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8.jpe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Master" Target="../slideMasters/slideMaster12.xml"/><Relationship Id="rId4" Type="http://schemas.openxmlformats.org/officeDocument/2006/relationships/image" Target="../media/image136.png"/></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png"/><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940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6632976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339127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3776510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25282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7528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316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65291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9664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F5A225F-876F-4443-B278-405E580633F4}"/>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AE0E6CCF-C88A-4CD7-8442-8314CA9447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81BFE8E7-8BCF-40F6-8BF9-968C3A91E601}"/>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89B58622-8264-45AF-90F6-F0D4EEAFAF4A}"/>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31B0D61-53D6-4318-A0A2-7998A2E5948C}"/>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619C1142-4B12-491A-81DB-DD05505716C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5DF49C2-41E2-4550-AB74-4B87C1CFA6E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CE01DA7B-AD04-43E8-ADD5-07F2CC6F6D8B}"/>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6040450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838CEB4F-5C23-4258-9190-F98F29C584D5}"/>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F5C9D4C4-D5FF-4493-B77C-49D0E3107CDB}"/>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1E7AD421-B6E4-4AA4-B945-63ECE18F3DA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6945BB45-9C4D-4670-84F4-D8A3996B47DF}"/>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6B904A59-7CFB-4C5C-A13B-7BDD8736FE00}"/>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3C58B68B-E3CD-4933-9B16-9044AAB7EFB2}"/>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82795722-ECE3-432F-B988-5998B113F54F}"/>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683462E4-0A13-43AD-A932-D15D0821227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93320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22224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57194587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PCallTempla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Microsoft Power Platform</a:t>
            </a:r>
          </a:p>
        </p:txBody>
      </p:sp>
      <p:pic>
        <p:nvPicPr>
          <p:cNvPr id="34" name="Graphic 33">
            <a:extLst>
              <a:ext uri="{FF2B5EF4-FFF2-40B4-BE49-F238E27FC236}">
                <a16:creationId xmlns:a16="http://schemas.microsoft.com/office/drawing/2014/main" id="{FF209B55-F596-299E-9F54-0C6F8293A87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290" y="4169021"/>
            <a:ext cx="914400" cy="914400"/>
          </a:xfrm>
          <a:prstGeom prst="rect">
            <a:avLst/>
          </a:prstGeom>
        </p:spPr>
      </p:pic>
      <p:pic>
        <p:nvPicPr>
          <p:cNvPr id="35" name="Graphic 34">
            <a:extLst>
              <a:ext uri="{FF2B5EF4-FFF2-40B4-BE49-F238E27FC236}">
                <a16:creationId xmlns:a16="http://schemas.microsoft.com/office/drawing/2014/main" id="{5D6B1FCF-3F38-756F-150D-0ECA677513C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6421" y="4169021"/>
            <a:ext cx="914400" cy="914400"/>
          </a:xfrm>
          <a:prstGeom prst="rect">
            <a:avLst/>
          </a:prstGeom>
        </p:spPr>
      </p:pic>
      <p:pic>
        <p:nvPicPr>
          <p:cNvPr id="36" name="Graphic 35">
            <a:extLst>
              <a:ext uri="{FF2B5EF4-FFF2-40B4-BE49-F238E27FC236}">
                <a16:creationId xmlns:a16="http://schemas.microsoft.com/office/drawing/2014/main" id="{432901D5-6ECA-D700-F934-0C5A14C0B96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8025" y="4160666"/>
            <a:ext cx="914400" cy="914400"/>
          </a:xfrm>
          <a:prstGeom prst="rect">
            <a:avLst/>
          </a:prstGeom>
        </p:spPr>
      </p:pic>
      <p:pic>
        <p:nvPicPr>
          <p:cNvPr id="37" name="Graphic 36">
            <a:extLst>
              <a:ext uri="{FF2B5EF4-FFF2-40B4-BE49-F238E27FC236}">
                <a16:creationId xmlns:a16="http://schemas.microsoft.com/office/drawing/2014/main" id="{1B731D86-A4E4-7D42-005E-C1D40B108B8A}"/>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27156" y="4220579"/>
            <a:ext cx="914400" cy="914400"/>
          </a:xfrm>
          <a:prstGeom prst="rect">
            <a:avLst/>
          </a:prstGeom>
        </p:spPr>
      </p:pic>
      <p:pic>
        <p:nvPicPr>
          <p:cNvPr id="38" name="Picture 10">
            <a:extLst>
              <a:ext uri="{FF2B5EF4-FFF2-40B4-BE49-F238E27FC236}">
                <a16:creationId xmlns:a16="http://schemas.microsoft.com/office/drawing/2014/main" id="{E0206E48-B1CB-4882-E4E8-18275200F685}"/>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3074489" y="4365234"/>
            <a:ext cx="597995" cy="505263"/>
          </a:xfrm>
          <a:prstGeom prst="rect">
            <a:avLst/>
          </a:prstGeom>
        </p:spPr>
      </p:pic>
      <p:sp>
        <p:nvSpPr>
          <p:cNvPr id="39" name="Rectangle 38">
            <a:extLst>
              <a:ext uri="{FF2B5EF4-FFF2-40B4-BE49-F238E27FC236}">
                <a16:creationId xmlns:a16="http://schemas.microsoft.com/office/drawing/2014/main" id="{4C69C503-76B6-5FE1-94EC-596F3B95BB8E}"/>
              </a:ext>
            </a:extLst>
          </p:cNvPr>
          <p:cNvSpPr/>
          <p:nvPr userDrawn="1"/>
        </p:nvSpPr>
        <p:spPr bwMode="auto">
          <a:xfrm rot="233638">
            <a:off x="7376411" y="500776"/>
            <a:ext cx="4635796" cy="917999"/>
          </a:xfrm>
          <a:prstGeom prst="rect">
            <a:avLst/>
          </a:prstGeom>
          <a:solidFill>
            <a:srgbClr val="5C005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endParaRPr lang="en-US" sz="2400">
              <a:gradFill>
                <a:gsLst>
                  <a:gs pos="0">
                    <a:srgbClr val="FFFFFF"/>
                  </a:gs>
                  <a:gs pos="100000">
                    <a:srgbClr val="FFFFFF"/>
                  </a:gs>
                </a:gsLst>
                <a:lin ang="5400000" scaled="0"/>
              </a:gradFill>
              <a:ea typeface="Segoe UI" pitchFamily="34" charset="0"/>
              <a:cs typeface="Segoe UI"/>
            </a:endParaRPr>
          </a:p>
        </p:txBody>
      </p:sp>
      <p:sp>
        <p:nvSpPr>
          <p:cNvPr id="9" name="Text Placeholder 8">
            <a:extLst>
              <a:ext uri="{FF2B5EF4-FFF2-40B4-BE49-F238E27FC236}">
                <a16:creationId xmlns:a16="http://schemas.microsoft.com/office/drawing/2014/main" id="{69270161-78CE-4411-1DE6-38CF507B5ED3}"/>
              </a:ext>
            </a:extLst>
          </p:cNvPr>
          <p:cNvSpPr>
            <a:spLocks noGrp="1"/>
          </p:cNvSpPr>
          <p:nvPr>
            <p:ph type="body" sz="quarter" idx="18" hasCustomPrompt="1"/>
          </p:nvPr>
        </p:nvSpPr>
        <p:spPr>
          <a:xfrm rot="240000">
            <a:off x="7347376" y="902969"/>
            <a:ext cx="4645665" cy="500062"/>
          </a:xfrm>
          <a:prstGeom prst="rect">
            <a:avLst/>
          </a:prstGeom>
        </p:spPr>
        <p:txBody>
          <a:bodyPr anchor="ctr" anchorCtr="0"/>
          <a:lstStyle>
            <a:lvl1pPr marL="0" indent="0" algn="ctr">
              <a:buNone/>
              <a:defRPr lang="en-CA" sz="2400" kern="1200" dirty="0">
                <a:gradFill>
                  <a:gsLst>
                    <a:gs pos="0">
                      <a:srgbClr val="FFFFFF"/>
                    </a:gs>
                    <a:gs pos="100000">
                      <a:srgbClr val="FFFFFF"/>
                    </a:gs>
                  </a:gsLst>
                  <a:lin ang="5400000" scaled="0"/>
                </a:gradFill>
                <a:latin typeface="+mn-lt"/>
                <a:ea typeface="Segoe UI" pitchFamily="34" charset="0"/>
                <a:cs typeface="Segoe UI"/>
              </a:defRPr>
            </a:lvl1pPr>
            <a:lvl2pPr marL="406409" indent="0" algn="ctr">
              <a:buNone/>
              <a:defRPr/>
            </a:lvl2pPr>
            <a:lvl3pPr marL="812819" indent="0" algn="ctr">
              <a:buNone/>
              <a:defRPr/>
            </a:lvl3pPr>
            <a:lvl4pPr marL="1219229" indent="0" algn="ctr">
              <a:buNone/>
              <a:defRPr/>
            </a:lvl4pPr>
            <a:lvl5pPr marL="1625640" indent="0" algn="ctr">
              <a:buNone/>
              <a:defRPr/>
            </a:lvl5pPr>
          </a:lstStyle>
          <a:p>
            <a:pPr lvl="0"/>
            <a:r>
              <a:rPr lang="en-US"/>
              <a:t>INSERT HOST NAME</a:t>
            </a:r>
            <a:endParaRPr lang="en-CA"/>
          </a:p>
        </p:txBody>
      </p:sp>
      <p:sp>
        <p:nvSpPr>
          <p:cNvPr id="40" name="Text Placeholder 14">
            <a:extLst>
              <a:ext uri="{FF2B5EF4-FFF2-40B4-BE49-F238E27FC236}">
                <a16:creationId xmlns:a16="http://schemas.microsoft.com/office/drawing/2014/main" id="{A185D3C7-D088-B022-7964-7B0A11A169EB}"/>
              </a:ext>
            </a:extLst>
          </p:cNvPr>
          <p:cNvSpPr>
            <a:spLocks noGrp="1"/>
          </p:cNvSpPr>
          <p:nvPr>
            <p:ph type="body" sz="quarter" idx="11"/>
          </p:nvPr>
        </p:nvSpPr>
        <p:spPr>
          <a:xfrm>
            <a:off x="479221" y="3151778"/>
            <a:ext cx="9495031" cy="2043113"/>
          </a:xfrm>
          <a:prstGeom prst="rect">
            <a:avLst/>
          </a:prstGeom>
        </p:spPr>
        <p:txBody>
          <a:bodyPr lIns="0" tIns="0" rIns="0" bIns="0" anchor="t"/>
          <a:lstStyle>
            <a:lvl1pPr marL="0" indent="0">
              <a:buNone/>
              <a:defRPr sz="4000">
                <a:solidFill>
                  <a:schemeClr val="bg1"/>
                </a:solidFill>
                <a:latin typeface="+mn-lt"/>
              </a:defRPr>
            </a:lvl1pPr>
          </a:lstStyle>
          <a:p>
            <a:pPr>
              <a:spcBef>
                <a:spcPts val="0"/>
              </a:spcBef>
              <a:buSzPts val="1000"/>
              <a:tabLst>
                <a:tab pos="457200" algn="l"/>
              </a:tabLst>
            </a:pPr>
            <a:r>
              <a:rPr lang="en-US" sz="4000">
                <a:latin typeface="Calibri"/>
                <a:cs typeface="Segoe UI Semibold"/>
              </a:rPr>
              <a:t>Welcome to the May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41" name="Text Placeholder 15">
            <a:extLst>
              <a:ext uri="{FF2B5EF4-FFF2-40B4-BE49-F238E27FC236}">
                <a16:creationId xmlns:a16="http://schemas.microsoft.com/office/drawing/2014/main" id="{F9FCF62C-7200-40A3-7C7C-0F47980CFD2F}"/>
              </a:ext>
            </a:extLst>
          </p:cNvPr>
          <p:cNvSpPr>
            <a:spLocks noGrp="1"/>
          </p:cNvSpPr>
          <p:nvPr>
            <p:ph type="body" sz="quarter" idx="12"/>
          </p:nvPr>
        </p:nvSpPr>
        <p:spPr>
          <a:xfrm>
            <a:off x="411904" y="1814340"/>
            <a:ext cx="6157384" cy="611982"/>
          </a:xfrm>
          <a:prstGeom prst="rect">
            <a:avLst/>
          </a:prstGeom>
        </p:spPr>
        <p:txBody>
          <a:bodyPr/>
          <a:lstStyle>
            <a:lvl1pPr marL="0" indent="0">
              <a:buNone/>
              <a:defRPr sz="3200">
                <a:solidFill>
                  <a:schemeClr val="bg1"/>
                </a:solidFill>
                <a:latin typeface="Segoe UI Semibold" panose="020B0702040204020203" pitchFamily="34" charset="0"/>
                <a:cs typeface="Segoe UI Semibold" panose="020B0702040204020203" pitchFamily="34" charset="0"/>
              </a:defRPr>
            </a:lvl1pPr>
          </a:lstStyle>
          <a:p>
            <a:r>
              <a:rPr lang="en-US"/>
              <a:t>Community call</a:t>
            </a:r>
          </a:p>
        </p:txBody>
      </p:sp>
      <p:sp>
        <p:nvSpPr>
          <p:cNvPr id="42" name="Text Placeholder 16">
            <a:extLst>
              <a:ext uri="{FF2B5EF4-FFF2-40B4-BE49-F238E27FC236}">
                <a16:creationId xmlns:a16="http://schemas.microsoft.com/office/drawing/2014/main" id="{92D3A42A-A5BC-680A-38DD-A4F5D9BC18CB}"/>
              </a:ext>
            </a:extLst>
          </p:cNvPr>
          <p:cNvSpPr>
            <a:spLocks noGrp="1"/>
          </p:cNvSpPr>
          <p:nvPr>
            <p:ph type="body" sz="quarter" idx="13"/>
          </p:nvPr>
        </p:nvSpPr>
        <p:spPr>
          <a:xfrm>
            <a:off x="544027" y="5202623"/>
            <a:ext cx="5418667" cy="273845"/>
          </a:xfrm>
          <a:prstGeom prst="rect">
            <a:avLst/>
          </a:prstGeom>
        </p:spPr>
        <p:txBody>
          <a:bodyPr lIns="0" tIns="0" rIns="0" bIns="0" anchor="t"/>
          <a:lstStyle>
            <a:lvl1pPr marL="0" indent="0">
              <a:buNone/>
              <a:defRPr>
                <a:solidFill>
                  <a:schemeClr val="bg1"/>
                </a:solidFill>
              </a:defRPr>
            </a:lvl1pPr>
          </a:lstStyle>
          <a:p>
            <a:r>
              <a:rPr lang="en-US" sz="2100">
                <a:latin typeface="Segoe UI"/>
                <a:cs typeface="Segoe UI"/>
              </a:rPr>
              <a:t>May 18</a:t>
            </a:r>
            <a:r>
              <a:rPr lang="en-US" sz="2100" baseline="30000">
                <a:latin typeface="Segoe UI"/>
                <a:cs typeface="Segoe UI"/>
              </a:rPr>
              <a:t>th</a:t>
            </a:r>
            <a:r>
              <a:rPr lang="en-US" sz="2100">
                <a:latin typeface="Segoe UI"/>
                <a:cs typeface="Segoe UI"/>
              </a:rPr>
              <a:t>, 2022</a:t>
            </a:r>
          </a:p>
          <a:p>
            <a:endParaRPr lang="en-US"/>
          </a:p>
        </p:txBody>
      </p:sp>
    </p:spTree>
    <p:extLst>
      <p:ext uri="{BB962C8B-B14F-4D97-AF65-F5344CB8AC3E}">
        <p14:creationId xmlns:p14="http://schemas.microsoft.com/office/powerpoint/2010/main" val="381798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39"/>
                                        </p:tgtEl>
                                        <p:attrNameLst>
                                          <p:attrName>style.color</p:attrName>
                                        </p:attrNameLst>
                                      </p:cBhvr>
                                      <p:to>
                                        <a:schemeClr val="bg1"/>
                                      </p:to>
                                    </p:animClr>
                                    <p:animClr clrSpc="rgb" dir="cw">
                                      <p:cBhvr>
                                        <p:cTn id="7" dur="250" autoRev="1" fill="remove"/>
                                        <p:tgtEl>
                                          <p:spTgt spid="39"/>
                                        </p:tgtEl>
                                        <p:attrNameLst>
                                          <p:attrName>fillcolor</p:attrName>
                                        </p:attrNameLst>
                                      </p:cBhvr>
                                      <p:to>
                                        <a:schemeClr val="bg1"/>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hf sldNum="0" hdr="0" ftr="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3AE795F-488F-499C-BF46-032ED06ADAE8}"/>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7986E2B-BF1C-4D6B-B0B9-6BF7B7C52ED8}"/>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2A19DD6-7375-4C72-AB6E-2685D591E8ED}"/>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20214F18-57B7-43F3-B55E-5688FFF7DE20}"/>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7F99CA4-7DCB-4A67-B48D-A983C59A1177}"/>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E4219383-D890-493D-9DE8-0FFE3F23CE1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97C3C2E5-C46A-4391-8E06-99365FBB4E6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772B434-ED3F-4576-A856-7D66FFBFE0AA}"/>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773694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1515CFB2-0EA1-4409-BABE-AEBDE5980F0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4288CD1-F0A1-40D6-B4B3-190C9C80AD7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8522897-736F-4158-B4D8-2ED39AC0E506}"/>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783760DF-1F72-4153-A413-C663F61DA7DC}"/>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F7BB228-946E-46D1-9B42-CEBAEEF0BC19}"/>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C5ECE155-F310-4EBF-A051-4523E874A1E8}"/>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B3533B8-132E-4205-A0C6-E90400C25FD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3544FE77-0DFD-460F-BE49-E50F472F815C}"/>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9327509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482A606D-D50E-4126-8680-DB31DA17F9AC}"/>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4434D0D9-A2F9-4AFC-B680-8B544804D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09B23111-2274-46E0-8B18-995621BA008F}"/>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3B22A170-31E5-46CE-ACBD-DEFFFBC6D42B}"/>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A4BBFA16-8288-4803-92FA-C177B6FE0775}"/>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66AD990-E07C-449A-83DA-781E7198B7FD}"/>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629F9C8C-C7A1-48D7-965A-24702EB78A1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9FE0B49E-B6C9-4D6F-BC7C-8901B661DFB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4472834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6697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718997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84494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300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350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6103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72204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868914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72511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048606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st Slide Davi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5567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 Slide David 2">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522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4863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41029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3730B-9AA9-46D9-83D6-B6537E65F39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274" y="154"/>
            <a:ext cx="12191452" cy="6857691"/>
          </a:xfrm>
          <a:prstGeom prst="rect">
            <a:avLst/>
          </a:prstGeom>
        </p:spPr>
      </p:pic>
      <p:pic>
        <p:nvPicPr>
          <p:cNvPr id="11" name="MS logo gray - EMF" descr="Microsoft logo, gray text version">
            <a:extLst>
              <a:ext uri="{FF2B5EF4-FFF2-40B4-BE49-F238E27FC236}">
                <a16:creationId xmlns:a16="http://schemas.microsoft.com/office/drawing/2014/main" id="{FB0CC948-FE3D-4006-9766-2618746A529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pic>
        <p:nvPicPr>
          <p:cNvPr id="5" name="Graphic 4">
            <a:extLst>
              <a:ext uri="{FF2B5EF4-FFF2-40B4-BE49-F238E27FC236}">
                <a16:creationId xmlns:a16="http://schemas.microsoft.com/office/drawing/2014/main" id="{6DEFEA85-8A99-224B-9189-915B99943E2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257" y="1252821"/>
            <a:ext cx="5365396" cy="4102949"/>
          </a:xfrm>
          <a:prstGeom prst="rect">
            <a:avLst/>
          </a:prstGeom>
        </p:spPr>
      </p:pic>
    </p:spTree>
    <p:extLst>
      <p:ext uri="{BB962C8B-B14F-4D97-AF65-F5344CB8AC3E}">
        <p14:creationId xmlns:p14="http://schemas.microsoft.com/office/powerpoint/2010/main" val="3878406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962151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89424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137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52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235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67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78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58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2164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17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50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930585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8112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90072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4368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105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1370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33739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664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295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7711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71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016350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0504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7328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39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734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62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5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117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88478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455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1134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5716913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868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91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7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8031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5138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1788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3291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2584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0299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67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742273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878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453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62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4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2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5191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8C17-6726-4EC8-8C23-C2F9EE9C6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73065-4171-498C-90E3-C767F9297A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237EE-16AB-4EED-952F-D173A0A6EC7A}"/>
              </a:ext>
            </a:extLst>
          </p:cNvPr>
          <p:cNvSpPr>
            <a:spLocks noGrp="1"/>
          </p:cNvSpPr>
          <p:nvPr>
            <p:ph type="dt" sz="half" idx="10"/>
          </p:nvPr>
        </p:nvSpPr>
        <p:spPr/>
        <p:txBody>
          <a:bodyPr/>
          <a:lstStyle/>
          <a:p>
            <a:fld id="{DAF29BF3-48CF-4265-85A1-3356F876B94B}" type="datetimeFigureOut">
              <a:rPr lang="en-US" smtClean="0"/>
              <a:t>6/15/2022</a:t>
            </a:fld>
            <a:endParaRPr lang="en-US"/>
          </a:p>
        </p:txBody>
      </p:sp>
      <p:sp>
        <p:nvSpPr>
          <p:cNvPr id="5" name="Footer Placeholder 4">
            <a:extLst>
              <a:ext uri="{FF2B5EF4-FFF2-40B4-BE49-F238E27FC236}">
                <a16:creationId xmlns:a16="http://schemas.microsoft.com/office/drawing/2014/main" id="{62F53B65-E935-4AFC-9374-7449E8FA8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E9C88-B96C-4809-A9B9-20AD1A29E321}"/>
              </a:ext>
            </a:extLst>
          </p:cNvPr>
          <p:cNvSpPr>
            <a:spLocks noGrp="1"/>
          </p:cNvSpPr>
          <p:nvPr>
            <p:ph type="sldNum" sz="quarter" idx="12"/>
          </p:nvPr>
        </p:nvSpPr>
        <p:spPr/>
        <p:txBody>
          <a:bodyPr/>
          <a:lstStyle/>
          <a:p>
            <a:fld id="{3D64A60A-4681-4282-9F00-4FEA7FC83905}" type="slidenum">
              <a:rPr lang="en-US" smtClean="0"/>
              <a:t>‹#›</a:t>
            </a:fld>
            <a:endParaRPr lang="en-US"/>
          </a:p>
        </p:txBody>
      </p:sp>
    </p:spTree>
    <p:extLst>
      <p:ext uri="{BB962C8B-B14F-4D97-AF65-F5344CB8AC3E}">
        <p14:creationId xmlns:p14="http://schemas.microsoft.com/office/powerpoint/2010/main" val="74933980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1F3A6-CC5D-4649-8527-DB0C21FDDFD9}" type="datetimeFigureOut">
              <a:rPr lang="en-US" dirty="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068999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37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53016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89849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 name="Picture 48">
            <a:extLst>
              <a:ext uri="{FF2B5EF4-FFF2-40B4-BE49-F238E27FC236}">
                <a16:creationId xmlns:a16="http://schemas.microsoft.com/office/drawing/2014/main" id="{EF153646-F3EC-44BC-B58B-70EEA913714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MS logo gray - EMF" descr="Microsoft logo, gray text version">
            <a:extLst>
              <a:ext uri="{FF2B5EF4-FFF2-40B4-BE49-F238E27FC236}">
                <a16:creationId xmlns:a16="http://schemas.microsoft.com/office/drawing/2014/main" id="{FAC02801-7740-4C39-89EE-3332DB79E81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0">
            <a:extLst>
              <a:ext uri="{FF2B5EF4-FFF2-40B4-BE49-F238E27FC236}">
                <a16:creationId xmlns:a16="http://schemas.microsoft.com/office/drawing/2014/main" id="{717580E2-D4C9-4A16-BBDB-4E7EF5B67B9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7938" y="1252538"/>
            <a:ext cx="5365751" cy="4103687"/>
          </a:xfrm>
          <a:prstGeom prst="rect">
            <a:avLst/>
          </a:prstGeom>
        </p:spPr>
      </p:pic>
    </p:spTree>
    <p:extLst>
      <p:ext uri="{BB962C8B-B14F-4D97-AF65-F5344CB8AC3E}">
        <p14:creationId xmlns:p14="http://schemas.microsoft.com/office/powerpoint/2010/main" val="41835234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03ECE8E7-7F32-414F-8E08-D8424038E60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8"/>
          </a:xfrm>
          <a:noFill/>
        </p:spPr>
        <p:txBody>
          <a:bodyPr anchor="b" anchorCtr="0"/>
          <a:lstStyle>
            <a:lvl1pPr>
              <a:defRPr sz="3600" spc="-50" baseline="0">
                <a:solidFill>
                  <a:srgbClr val="0078D4"/>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724501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9F801710-42BB-4111-BD6B-E81155C692F6}"/>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2965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00457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A457F296-AC70-4DB6-91F3-7D77513E594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1947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63353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2"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p:cNvSpPr>
            <a:spLocks noGrp="1"/>
          </p:cNvSpPr>
          <p:nvPr>
            <p:ph type="body" sz="quarter" idx="14"/>
          </p:nvPr>
        </p:nvSpPr>
        <p:spPr>
          <a:xfrm>
            <a:off x="584200"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p:cNvSpPr>
            <a:spLocks noGrp="1"/>
          </p:cNvSpPr>
          <p:nvPr>
            <p:ph type="body" sz="quarter" idx="15"/>
          </p:nvPr>
        </p:nvSpPr>
        <p:spPr>
          <a:xfrm>
            <a:off x="6397625"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7478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8"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6431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19" name="Text Placeholder 11"/>
          <p:cNvSpPr>
            <a:spLocks noGrp="1"/>
          </p:cNvSpPr>
          <p:nvPr>
            <p:ph type="body" sz="quarter" idx="16"/>
          </p:nvPr>
        </p:nvSpPr>
        <p:spPr>
          <a:xfrm>
            <a:off x="585217"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p:cNvSpPr>
            <a:spLocks noGrp="1"/>
          </p:cNvSpPr>
          <p:nvPr>
            <p:ph type="body" sz="quarter" idx="14"/>
          </p:nvPr>
        </p:nvSpPr>
        <p:spPr>
          <a:xfrm>
            <a:off x="585217" y="2390775"/>
            <a:ext cx="3264408" cy="1760482"/>
          </a:xfrm>
        </p:spPr>
        <p:txBody>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p:cNvSpPr>
            <a:spLocks noGrp="1"/>
          </p:cNvSpPr>
          <p:nvPr>
            <p:ph type="body" sz="quarter" idx="17"/>
          </p:nvPr>
        </p:nvSpPr>
        <p:spPr>
          <a:xfrm>
            <a:off x="4463796"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p:cNvSpPr>
            <a:spLocks noGrp="1"/>
          </p:cNvSpPr>
          <p:nvPr>
            <p:ph type="body" sz="quarter" idx="15"/>
          </p:nvPr>
        </p:nvSpPr>
        <p:spPr>
          <a:xfrm>
            <a:off x="4463796" y="238413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p:cNvSpPr>
            <a:spLocks noGrp="1"/>
          </p:cNvSpPr>
          <p:nvPr>
            <p:ph type="body" sz="quarter" idx="18"/>
          </p:nvPr>
        </p:nvSpPr>
        <p:spPr>
          <a:xfrm>
            <a:off x="8342375"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p:cNvSpPr>
            <a:spLocks noGrp="1"/>
          </p:cNvSpPr>
          <p:nvPr>
            <p:ph type="body" sz="quarter" idx="19"/>
          </p:nvPr>
        </p:nvSpPr>
        <p:spPr>
          <a:xfrm>
            <a:off x="8342375" y="239077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59921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3413125"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3413125"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6244208"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6244208"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9073133"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9073133"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4270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4177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2849007"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2849007"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5113814"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5113814"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7378621"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7378621"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22"/>
          </p:nvPr>
        </p:nvSpPr>
        <p:spPr>
          <a:xfrm>
            <a:off x="9643428"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9"/>
          <p:cNvSpPr>
            <a:spLocks noGrp="1"/>
          </p:cNvSpPr>
          <p:nvPr>
            <p:ph type="body" sz="quarter" idx="23"/>
          </p:nvPr>
        </p:nvSpPr>
        <p:spPr>
          <a:xfrm>
            <a:off x="9643428"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90174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49771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p:cNvSpPr>
            <a:spLocks noGrp="1"/>
          </p:cNvSpPr>
          <p:nvPr>
            <p:ph type="title"/>
          </p:nvPr>
        </p:nvSpPr>
        <p:spPr>
          <a:xfrm>
            <a:off x="588264" y="2875002"/>
            <a:ext cx="4127692" cy="1107996"/>
          </a:xfrm>
        </p:spPr>
        <p:txBody>
          <a:bodyPr anchor="ctr"/>
          <a:lstStyle/>
          <a:p>
            <a:r>
              <a:rPr lang="en-US"/>
              <a:t>Click to edit Master title style</a:t>
            </a:r>
          </a:p>
        </p:txBody>
      </p:sp>
    </p:spTree>
    <p:extLst>
      <p:ext uri="{BB962C8B-B14F-4D97-AF65-F5344CB8AC3E}">
        <p14:creationId xmlns:p14="http://schemas.microsoft.com/office/powerpoint/2010/main" val="267963488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22503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2B31A233-04F1-43DE-A70A-A99F9C55798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8963"/>
            <a:ext cx="4158362" cy="253523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5109796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1D2BC004-81A3-40E0-859F-0861E21A911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54146826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84A69FB-3C6C-45B0-90ED-659A22F42EB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95461439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AF6620B-A427-43E5-89AF-5BE9F719F5E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332316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154BEBC-5F11-47F5-82E6-9EF9267CFA5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26516571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3D91D398-40CD-4D7F-BE4A-783558E5908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37687875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840214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31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1272465-1B57-41B6-96AB-908CF903FDB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tIns="128016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38023860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0F5CDC0-E1BE-43CF-A6D6-6B11CD8CFC5B}"/>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tIns="137160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53304665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C72725BE-A3B0-422F-BAB0-77721A1A269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
        <p:nvSpPr>
          <p:cNvPr id="13" name="Text Placeholder 3"/>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82909707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4" name="TextBox 48">
            <a:extLst>
              <a:ext uri="{FF2B5EF4-FFF2-40B4-BE49-F238E27FC236}">
                <a16:creationId xmlns:a16="http://schemas.microsoft.com/office/drawing/2014/main" id="{7DF3DDD1-C15E-46B1-A575-78D4BDAE56F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4062799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6" name="TextBox 48">
            <a:extLst>
              <a:ext uri="{FF2B5EF4-FFF2-40B4-BE49-F238E27FC236}">
                <a16:creationId xmlns:a16="http://schemas.microsoft.com/office/drawing/2014/main" id="{B1F851CB-F785-4676-A443-C1484D03562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p:cNvSpPr>
            <a:spLocks noGrp="1"/>
          </p:cNvSpPr>
          <p:nvPr>
            <p:ph type="pic" sz="quarter" idx="19"/>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85895059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25D3C3C4-9B8C-4E30-B67B-465A79E310A8}"/>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05279033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07D7DA1-177A-42F7-AF66-91ADA7690FA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725239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11" name="TextBox 48">
            <a:extLst>
              <a:ext uri="{FF2B5EF4-FFF2-40B4-BE49-F238E27FC236}">
                <a16:creationId xmlns:a16="http://schemas.microsoft.com/office/drawing/2014/main" id="{8BC48AB6-711E-45FA-A51A-A5EA21B7A065}"/>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130348294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2" name="TextBox 48">
            <a:extLst>
              <a:ext uri="{FF2B5EF4-FFF2-40B4-BE49-F238E27FC236}">
                <a16:creationId xmlns:a16="http://schemas.microsoft.com/office/drawing/2014/main" id="{FA68A13A-5FB8-4445-B052-DCB59B2B611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21" name="Text Placeholder 3"/>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p:cNvSpPr>
            <a:spLocks noGrp="1"/>
          </p:cNvSpPr>
          <p:nvPr>
            <p:ph type="pic" sz="quarter" idx="2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65151168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69D7CFB-4656-413F-B80B-D3C6A1DE2A2E}"/>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8199720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1612585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9" name="TextBox 48">
            <a:extLst>
              <a:ext uri="{FF2B5EF4-FFF2-40B4-BE49-F238E27FC236}">
                <a16:creationId xmlns:a16="http://schemas.microsoft.com/office/drawing/2014/main" id="{418AC2F3-3C14-44DE-A898-8895FD8B07BA}"/>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165510369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1" name="TextBox 48">
            <a:extLst>
              <a:ext uri="{FF2B5EF4-FFF2-40B4-BE49-F238E27FC236}">
                <a16:creationId xmlns:a16="http://schemas.microsoft.com/office/drawing/2014/main" id="{3D4DFF06-24FA-4982-8E46-7DA10A97703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noChangeAspect="1"/>
          </p:cNvSpPr>
          <p:nvPr>
            <p:ph type="pic" sz="quarter" idx="23"/>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20" name="Text Placeholder 3"/>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10839280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943D0900-410C-4AC4-A32B-A0B5FB53361F}"/>
              </a:ext>
            </a:extLst>
          </p:cNvPr>
          <p:cNvCxnSpPr>
            <a:cxnSpLocks/>
          </p:cNvCxnSpPr>
          <p:nvPr userDrawn="1"/>
        </p:nvCxnSpPr>
        <p:spPr>
          <a:xfrm>
            <a:off x="585788" y="2019300"/>
            <a:ext cx="318135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A333B9DF-7522-4234-936D-3BDC7FF8B34F}"/>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cxnSp>
        <p:nvCxnSpPr>
          <p:cNvPr id="6" name="Straight Connector 5" descr="&quot;&quot;">
            <a:extLst>
              <a:ext uri="{FF2B5EF4-FFF2-40B4-BE49-F238E27FC236}">
                <a16:creationId xmlns:a16="http://schemas.microsoft.com/office/drawing/2014/main" id="{41F6D4D0-9C88-4FB2-9C64-87EB962B9E88}"/>
              </a:ext>
            </a:extLst>
          </p:cNvPr>
          <p:cNvCxnSpPr>
            <a:cxnSpLocks/>
          </p:cNvCxnSpPr>
          <p:nvPr userDrawn="1"/>
        </p:nvCxnSpPr>
        <p:spPr>
          <a:xfrm>
            <a:off x="4354513" y="2019300"/>
            <a:ext cx="725487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5216" y="2309812"/>
            <a:ext cx="3182027" cy="3959225"/>
          </a:xfrm>
        </p:spPr>
        <p:txBody>
          <a:bodyPr/>
          <a:lstStyle>
            <a:lvl1pPr>
              <a:defRPr>
                <a:solidFill>
                  <a:schemeClr val="tx1"/>
                </a:solidFill>
              </a:defRPr>
            </a:lvl1pPr>
          </a:lstStyle>
          <a:p>
            <a:r>
              <a:rPr lang="en-US"/>
              <a:t>Click to edit Master title style</a:t>
            </a:r>
          </a:p>
        </p:txBody>
      </p:sp>
      <p:sp>
        <p:nvSpPr>
          <p:cNvPr id="7" name="Text Placeholder 2"/>
          <p:cNvSpPr>
            <a:spLocks noGrp="1"/>
          </p:cNvSpPr>
          <p:nvPr>
            <p:ph type="body" sz="quarter" idx="11"/>
          </p:nvPr>
        </p:nvSpPr>
        <p:spPr>
          <a:xfrm>
            <a:off x="4356100" y="2309812"/>
            <a:ext cx="7253288" cy="3959223"/>
          </a:xfrm>
        </p:spPr>
        <p:txBody>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6420500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44A861FB-EF25-4176-992D-DA8A31418E86}"/>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0619B456-F499-450F-A07C-7AD6C945C7DB}"/>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3182027" cy="5683250"/>
          </a:xfrm>
        </p:spPr>
        <p:txBody>
          <a:bodyPr anchor="ctr"/>
          <a:lstStyle>
            <a:lvl1pPr>
              <a:defRPr/>
            </a:lvl1pPr>
          </a:lstStyle>
          <a:p>
            <a:r>
              <a:rPr lang="en-US"/>
              <a:t>Click to edit Master title style</a:t>
            </a:r>
          </a:p>
        </p:txBody>
      </p:sp>
      <p:sp>
        <p:nvSpPr>
          <p:cNvPr id="3" name="Text Placeholder 2"/>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34292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4" name="Rectangle 3" descr="&quot;&quot;">
            <a:extLst>
              <a:ext uri="{FF2B5EF4-FFF2-40B4-BE49-F238E27FC236}">
                <a16:creationId xmlns:a16="http://schemas.microsoft.com/office/drawing/2014/main" id="{53C159DC-E71A-473B-BB36-548E6D9E0539}"/>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8" name="Text Placeholder 14"/>
          <p:cNvSpPr>
            <a:spLocks noGrp="1"/>
          </p:cNvSpPr>
          <p:nvPr>
            <p:ph type="body" sz="quarter" idx="13"/>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lIns="585216" tIns="91440" bIns="91440" rtlCol="0"/>
          <a:lstStyle>
            <a:lvl1pPr marL="0" indent="0">
              <a:buNone/>
              <a:defRPr lang="en-US" sz="1999" dirty="0">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6351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D171B14-4697-46A0-8B24-93456C803CB3}"/>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p:txBody>
          <a:bodyPr anchor="ctr"/>
          <a:lstStyle/>
          <a:p>
            <a:r>
              <a:rPr lang="en-US"/>
              <a:t>Click to edit Master title style</a:t>
            </a:r>
          </a:p>
        </p:txBody>
      </p:sp>
      <p:sp>
        <p:nvSpPr>
          <p:cNvPr id="8" name="Text Placeholder 14"/>
          <p:cNvSpPr>
            <a:spLocks noGrp="1"/>
          </p:cNvSpPr>
          <p:nvPr>
            <p:ph type="body" sz="quarter" idx="13"/>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8873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EF316ABA-AF8F-429A-81A2-3E38F0083254}"/>
              </a:ext>
            </a:extLst>
          </p:cNvPr>
          <p:cNvSpPr/>
          <p:nvPr userDrawn="1"/>
        </p:nvSpPr>
        <p:spPr bwMode="auto">
          <a:xfrm>
            <a:off x="0" y="2827338"/>
            <a:ext cx="12192000" cy="4030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p:cNvSpPr>
            <a:spLocks noGrp="1"/>
          </p:cNvSpPr>
          <p:nvPr>
            <p:ph type="body" sz="quarter" idx="10"/>
          </p:nvPr>
        </p:nvSpPr>
        <p:spPr>
          <a:xfrm>
            <a:off x="586390" y="1230681"/>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7" name="Text Placeholder 14"/>
          <p:cNvSpPr>
            <a:spLocks noGrp="1"/>
          </p:cNvSpPr>
          <p:nvPr>
            <p:ph type="body" sz="quarter" idx="13"/>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61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C34971AA-59F8-49A4-8303-1402317229E8}"/>
              </a:ext>
            </a:extLst>
          </p:cNvPr>
          <p:cNvSpPr/>
          <p:nvPr userDrawn="1"/>
        </p:nvSpPr>
        <p:spPr bwMode="auto">
          <a:xfrm>
            <a:off x="0" y="0"/>
            <a:ext cx="12192000" cy="40306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p:cNvSpPr>
            <a:spLocks noGrp="1"/>
          </p:cNvSpPr>
          <p:nvPr>
            <p:ph type="body" sz="quarter" idx="13"/>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9" name="Text Placeholder 3"/>
          <p:cNvSpPr>
            <a:spLocks noGrp="1"/>
          </p:cNvSpPr>
          <p:nvPr>
            <p:ph type="body" sz="quarter" idx="10"/>
          </p:nvPr>
        </p:nvSpPr>
        <p:spPr>
          <a:xfrm>
            <a:off x="591152" y="4996505"/>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365781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6AF0958D-CE20-4E4A-9EF4-B893DCE4F951}"/>
              </a:ext>
            </a:extLst>
          </p:cNvPr>
          <p:cNvSpPr/>
          <p:nvPr userDrawn="1"/>
        </p:nvSpPr>
        <p:spPr bwMode="auto">
          <a:xfrm>
            <a:off x="5205413" y="0"/>
            <a:ext cx="698658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88263" y="457200"/>
            <a:ext cx="4040887" cy="492443"/>
          </a:xfrm>
        </p:spPr>
        <p:txBody>
          <a:bodyPr/>
          <a:lstStyle>
            <a:lvl1pPr>
              <a:defRPr sz="3200">
                <a:solidFill>
                  <a:schemeClr val="tx1"/>
                </a:solidFill>
              </a:defRPr>
            </a:lvl1pPr>
          </a:lstStyle>
          <a:p>
            <a:r>
              <a:rPr lang="en-US"/>
              <a:t>Click to edit Master title style</a:t>
            </a:r>
          </a:p>
        </p:txBody>
      </p:sp>
      <p:sp>
        <p:nvSpPr>
          <p:cNvPr id="12" name="Text Placeholder 3"/>
          <p:cNvSpPr>
            <a:spLocks noGrp="1"/>
          </p:cNvSpPr>
          <p:nvPr>
            <p:ph type="body" sz="quarter" idx="10"/>
          </p:nvPr>
        </p:nvSpPr>
        <p:spPr>
          <a:xfrm>
            <a:off x="588965" y="1338139"/>
            <a:ext cx="4040185"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9" name="Text Placeholder 14"/>
          <p:cNvSpPr>
            <a:spLocks noGrp="1"/>
          </p:cNvSpPr>
          <p:nvPr>
            <p:ph type="body" sz="quarter" idx="13"/>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289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5AF82CA-0BFF-4C39-B730-7452CB4F2A5E}"/>
              </a:ext>
            </a:extLst>
          </p:cNvPr>
          <p:cNvSpPr/>
          <p:nvPr userDrawn="1"/>
        </p:nvSpPr>
        <p:spPr bwMode="auto">
          <a:xfrm>
            <a:off x="0" y="0"/>
            <a:ext cx="698658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7575549" y="457200"/>
            <a:ext cx="4031233" cy="492443"/>
          </a:xfrm>
        </p:spPr>
        <p:txBody>
          <a:bodyPr/>
          <a:lstStyle>
            <a:lvl1pPr>
              <a:defRPr sz="3200">
                <a:solidFill>
                  <a:schemeClr val="tx1"/>
                </a:solidFill>
              </a:defRPr>
            </a:lvl1pPr>
          </a:lstStyle>
          <a:p>
            <a:r>
              <a:rPr lang="en-US"/>
              <a:t>Click to edit Master title style</a:t>
            </a:r>
          </a:p>
        </p:txBody>
      </p:sp>
      <p:sp>
        <p:nvSpPr>
          <p:cNvPr id="19" name="Text Placeholder 14"/>
          <p:cNvSpPr>
            <a:spLocks noGrp="1"/>
          </p:cNvSpPr>
          <p:nvPr>
            <p:ph type="body" sz="quarter" idx="13"/>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2" name="Text Placeholder 3"/>
          <p:cNvSpPr>
            <a:spLocks noGrp="1"/>
          </p:cNvSpPr>
          <p:nvPr>
            <p:ph type="body" sz="quarter" idx="10"/>
          </p:nvPr>
        </p:nvSpPr>
        <p:spPr>
          <a:xfrm>
            <a:off x="7575550" y="1336675"/>
            <a:ext cx="4033838"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611206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39195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5615741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36753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92395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42019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2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a:extLst>
              <a:ext uri="{FF2B5EF4-FFF2-40B4-BE49-F238E27FC236}">
                <a16:creationId xmlns:a16="http://schemas.microsoft.com/office/drawing/2014/main" id="{6F36F2B3-3F54-4367-BA7A-7DAE315D094F}"/>
              </a:ext>
            </a:extLst>
          </p:cNvPr>
          <p:cNvSpPr txBox="1">
            <a:spLocks noChangeArrowheads="1"/>
          </p:cNvSpPr>
          <p:nvPr userDrawn="1"/>
        </p:nvSpPr>
        <p:spPr bwMode="blackWhite">
          <a:xfrm>
            <a:off x="584200" y="6161088"/>
            <a:ext cx="44815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defTabSz="931863">
              <a:defRPr sz="1700">
                <a:solidFill>
                  <a:schemeClr val="tx1"/>
                </a:solidFill>
                <a:latin typeface="Segoe UI" panose="020B0502040204020203" pitchFamily="34" charset="0"/>
              </a:defRPr>
            </a:lvl1pPr>
            <a:lvl2pPr marL="742950" indent="-285750" defTabSz="931863">
              <a:defRPr sz="1700">
                <a:solidFill>
                  <a:schemeClr val="tx1"/>
                </a:solidFill>
                <a:latin typeface="Segoe UI" panose="020B0502040204020203" pitchFamily="34" charset="0"/>
              </a:defRPr>
            </a:lvl2pPr>
            <a:lvl3pPr marL="1143000" indent="-228600" defTabSz="931863">
              <a:defRPr sz="1700">
                <a:solidFill>
                  <a:schemeClr val="tx1"/>
                </a:solidFill>
                <a:latin typeface="Segoe UI" panose="020B0502040204020203" pitchFamily="34" charset="0"/>
              </a:defRPr>
            </a:lvl3pPr>
            <a:lvl4pPr marL="1600200" indent="-228600" defTabSz="931863">
              <a:defRPr sz="1700">
                <a:solidFill>
                  <a:schemeClr val="tx1"/>
                </a:solidFill>
                <a:latin typeface="Segoe UI" panose="020B0502040204020203" pitchFamily="34" charset="0"/>
              </a:defRPr>
            </a:lvl4pPr>
            <a:lvl5pPr marL="2057400" indent="-228600" defTabSz="931863">
              <a:defRPr sz="1700">
                <a:solidFill>
                  <a:schemeClr val="tx1"/>
                </a:solidFill>
                <a:latin typeface="Segoe UI" panose="020B0502040204020203" pitchFamily="34" charset="0"/>
              </a:defRPr>
            </a:lvl5pPr>
            <a:lvl6pPr marL="2514600" indent="-228600" defTabSz="931863" fontAlgn="base">
              <a:spcBef>
                <a:spcPct val="0"/>
              </a:spcBef>
              <a:spcAft>
                <a:spcPct val="0"/>
              </a:spcAft>
              <a:defRPr sz="1700">
                <a:solidFill>
                  <a:schemeClr val="tx1"/>
                </a:solidFill>
                <a:latin typeface="Segoe UI" panose="020B0502040204020203" pitchFamily="34" charset="0"/>
              </a:defRPr>
            </a:lvl6pPr>
            <a:lvl7pPr marL="2971800" indent="-228600" defTabSz="931863" fontAlgn="base">
              <a:spcBef>
                <a:spcPct val="0"/>
              </a:spcBef>
              <a:spcAft>
                <a:spcPct val="0"/>
              </a:spcAft>
              <a:defRPr sz="1700">
                <a:solidFill>
                  <a:schemeClr val="tx1"/>
                </a:solidFill>
                <a:latin typeface="Segoe UI" panose="020B0502040204020203" pitchFamily="34" charset="0"/>
              </a:defRPr>
            </a:lvl7pPr>
            <a:lvl8pPr marL="3429000" indent="-228600" defTabSz="931863" fontAlgn="base">
              <a:spcBef>
                <a:spcPct val="0"/>
              </a:spcBef>
              <a:spcAft>
                <a:spcPct val="0"/>
              </a:spcAft>
              <a:defRPr sz="1700">
                <a:solidFill>
                  <a:schemeClr val="tx1"/>
                </a:solidFill>
                <a:latin typeface="Segoe UI" panose="020B0502040204020203" pitchFamily="34" charset="0"/>
              </a:defRPr>
            </a:lvl8pPr>
            <a:lvl9pPr marL="3886200" indent="-228600" defTabSz="931863" fontAlgn="base">
              <a:spcBef>
                <a:spcPct val="0"/>
              </a:spcBef>
              <a:spcAft>
                <a:spcPct val="0"/>
              </a:spcAft>
              <a:defRPr sz="1700">
                <a:solidFill>
                  <a:schemeClr val="tx1"/>
                </a:solidFill>
                <a:latin typeface="Segoe UI" panose="020B0502040204020203" pitchFamily="34" charset="0"/>
              </a:defRPr>
            </a:lvl9pPr>
          </a:lstStyle>
          <a:p>
            <a:r>
              <a:rPr lang="en-US" altLang="en-US" sz="700">
                <a:cs typeface="Segoe UI" panose="020B0502040204020203"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F2915C49-612C-4D19-9221-B23E61EFB026}"/>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4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320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A8753-9D15-402C-81ED-1E603F90F902}"/>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F398716A-31D4-49A4-B1FC-88D8DC6CD026}" type="datetimeFigureOut">
              <a:rPr lang="en-US"/>
              <a:pPr>
                <a:defRPr/>
              </a:pPr>
              <a:t>6/15/2022</a:t>
            </a:fld>
            <a:endParaRPr lang="en-US"/>
          </a:p>
        </p:txBody>
      </p:sp>
      <p:sp>
        <p:nvSpPr>
          <p:cNvPr id="5" name="Footer Placeholder 4">
            <a:extLst>
              <a:ext uri="{FF2B5EF4-FFF2-40B4-BE49-F238E27FC236}">
                <a16:creationId xmlns:a16="http://schemas.microsoft.com/office/drawing/2014/main" id="{306D5013-58B0-49DA-AAE3-2CCDBA6EE0F4}"/>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434F132E-1562-4CAA-B7B4-6434A24564E7}"/>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AE940412-8804-4DE2-B6E8-5DC9F644103F}" type="slidenum">
              <a:rPr lang="en-US"/>
              <a:pPr>
                <a:defRPr/>
              </a:pPr>
              <a:t>‹#›</a:t>
            </a:fld>
            <a:endParaRPr lang="en-US"/>
          </a:p>
        </p:txBody>
      </p:sp>
    </p:spTree>
    <p:extLst>
      <p:ext uri="{BB962C8B-B14F-4D97-AF65-F5344CB8AC3E}">
        <p14:creationId xmlns:p14="http://schemas.microsoft.com/office/powerpoint/2010/main" val="302598742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8C06E-A6D0-4A99-A8EF-76D9D156F598}"/>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1AE80718-CE46-4500-AD36-F5AE40A8AB85}" type="datetimeFigureOut">
              <a:rPr lang="en-US"/>
              <a:pPr>
                <a:defRPr/>
              </a:pPr>
              <a:t>6/15/2022</a:t>
            </a:fld>
            <a:endParaRPr lang="en-US"/>
          </a:p>
        </p:txBody>
      </p:sp>
      <p:sp>
        <p:nvSpPr>
          <p:cNvPr id="5" name="Footer Placeholder 4">
            <a:extLst>
              <a:ext uri="{FF2B5EF4-FFF2-40B4-BE49-F238E27FC236}">
                <a16:creationId xmlns:a16="http://schemas.microsoft.com/office/drawing/2014/main" id="{8CD3CA91-8BC6-412C-B30A-CCEF39ABC131}"/>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8E63104E-69ED-48F2-8BF8-2801E24C7796}"/>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BD9E122B-9065-45B1-A746-7D4C20D7B86C}" type="slidenum">
              <a:rPr lang="en-US"/>
              <a:pPr>
                <a:defRPr/>
              </a:pPr>
              <a:t>‹#›</a:t>
            </a:fld>
            <a:endParaRPr lang="en-US"/>
          </a:p>
        </p:txBody>
      </p:sp>
    </p:spTree>
    <p:extLst>
      <p:ext uri="{BB962C8B-B14F-4D97-AF65-F5344CB8AC3E}">
        <p14:creationId xmlns:p14="http://schemas.microsoft.com/office/powerpoint/2010/main" val="398393844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End Slide Black Bkg">
    <p:bg>
      <p:bgPr>
        <a:solidFill>
          <a:schemeClr val="bg1"/>
        </a:solid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784E0A7A-2DBA-4019-B42D-73A1B68DC06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5715040"/>
            <a:ext cx="9144000" cy="553998"/>
          </a:xfrm>
          <a:noFill/>
        </p:spPr>
        <p:txBody>
          <a:bodyPr anchor="b" anchorCtr="0"/>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4240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049107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4074B-2C8B-4BB7-AB37-051F33535ED5}"/>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12D7947B-64EC-4CDB-9F7F-87344A37FFA2}" type="datetimeFigureOut">
              <a:rPr lang="zh-CN" altLang="en-US"/>
              <a:pPr>
                <a:defRPr/>
              </a:pPr>
              <a:t>2022/6/15</a:t>
            </a:fld>
            <a:endParaRPr lang="zh-CN" altLang="en-US"/>
          </a:p>
        </p:txBody>
      </p:sp>
      <p:sp>
        <p:nvSpPr>
          <p:cNvPr id="5" name="Footer Placeholder 4">
            <a:extLst>
              <a:ext uri="{FF2B5EF4-FFF2-40B4-BE49-F238E27FC236}">
                <a16:creationId xmlns:a16="http://schemas.microsoft.com/office/drawing/2014/main" id="{1FEB6412-A7CB-40E3-971A-0F3275FF9F19}"/>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zh-CN" altLang="en-US"/>
          </a:p>
        </p:txBody>
      </p:sp>
      <p:sp>
        <p:nvSpPr>
          <p:cNvPr id="6" name="Slide Number Placeholder 5">
            <a:extLst>
              <a:ext uri="{FF2B5EF4-FFF2-40B4-BE49-F238E27FC236}">
                <a16:creationId xmlns:a16="http://schemas.microsoft.com/office/drawing/2014/main" id="{5A935A4F-E049-4958-9F31-8C0CD75AA72D}"/>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9541952C-3A73-439C-AF54-C7E40F5864F8}" type="slidenum">
              <a:rPr lang="zh-CN" altLang="en-US"/>
              <a:pPr>
                <a:defRPr/>
              </a:pPr>
              <a:t>‹#›</a:t>
            </a:fld>
            <a:endParaRPr lang="zh-CN" altLang="en-US"/>
          </a:p>
        </p:txBody>
      </p:sp>
    </p:spTree>
    <p:extLst>
      <p:ext uri="{BB962C8B-B14F-4D97-AF65-F5344CB8AC3E}">
        <p14:creationId xmlns:p14="http://schemas.microsoft.com/office/powerpoint/2010/main" val="340205455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086D8992-E12C-48A4-9591-5D22D2854A3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425780"/>
            <a:ext cx="5511800" cy="1107996"/>
          </a:xfrm>
          <a:noFill/>
        </p:spPr>
        <p:txBody>
          <a:bodyPr tIns="0" anchor="b" anchorCtr="0">
            <a:spAutoFit/>
          </a:bodyPr>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5118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7805680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682375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528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933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242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21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4176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67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34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403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9181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01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778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671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0228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3815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064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711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7186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645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389952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3821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850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3523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6764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60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2610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2590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55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49106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8909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7622752"/>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7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406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62824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239504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940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1978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5795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0146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9621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31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25290972"/>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0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97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50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21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74864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36756"/>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Poll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poll question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Polls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6" name="TextBox 5">
            <a:extLst>
              <a:ext uri="{FF2B5EF4-FFF2-40B4-BE49-F238E27FC236}">
                <a16:creationId xmlns:a16="http://schemas.microsoft.com/office/drawing/2014/main" id="{D75F4691-2368-4987-9E7A-8717DE159E7E}"/>
              </a:ext>
            </a:extLst>
          </p:cNvPr>
          <p:cNvSpPr txBox="1"/>
          <p:nvPr userDrawn="1"/>
        </p:nvSpPr>
        <p:spPr>
          <a:xfrm>
            <a:off x="503644" y="1705962"/>
            <a:ext cx="1023037" cy="769441"/>
          </a:xfrm>
          <a:prstGeom prst="rect">
            <a:avLst/>
          </a:prstGeom>
          <a:noFill/>
        </p:spPr>
        <p:txBody>
          <a:bodyPr wrap="none" rtlCol="0">
            <a:spAutoFit/>
          </a:bodyPr>
          <a:lstStyle/>
          <a:p>
            <a:r>
              <a:rPr lang="en-US" sz="4400" b="0">
                <a:solidFill>
                  <a:schemeClr val="bg1"/>
                </a:solidFill>
                <a:latin typeface="+mj-lt"/>
                <a:cs typeface="Segoe UI"/>
              </a:rPr>
              <a:t>poll</a:t>
            </a:r>
            <a:endParaRPr lang="en-US" sz="4400"/>
          </a:p>
        </p:txBody>
      </p:sp>
    </p:spTree>
    <p:custDataLst>
      <p:tags r:id="rId1"/>
    </p:custDataLst>
    <p:extLst>
      <p:ext uri="{BB962C8B-B14F-4D97-AF65-F5344CB8AC3E}">
        <p14:creationId xmlns:p14="http://schemas.microsoft.com/office/powerpoint/2010/main" val="19613725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9410-728A-4144-9CC0-3A36122D0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E0765-4D2F-4E3E-9F96-872E396CC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0A106-C1FC-480F-81BF-D7EB7305A600}"/>
              </a:ext>
            </a:extLst>
          </p:cNvPr>
          <p:cNvSpPr>
            <a:spLocks noGrp="1"/>
          </p:cNvSpPr>
          <p:nvPr>
            <p:ph type="dt" sz="half" idx="10"/>
          </p:nvPr>
        </p:nvSpPr>
        <p:spPr/>
        <p:txBody>
          <a:bodyPr/>
          <a:lstStyle/>
          <a:p>
            <a:fld id="{82D6D084-A5F7-4357-A88F-11872FA3273D}" type="datetimeFigureOut">
              <a:rPr lang="en-US" smtClean="0"/>
              <a:t>6/15/2022</a:t>
            </a:fld>
            <a:endParaRPr lang="en-US"/>
          </a:p>
        </p:txBody>
      </p:sp>
      <p:sp>
        <p:nvSpPr>
          <p:cNvPr id="5" name="Footer Placeholder 4">
            <a:extLst>
              <a:ext uri="{FF2B5EF4-FFF2-40B4-BE49-F238E27FC236}">
                <a16:creationId xmlns:a16="http://schemas.microsoft.com/office/drawing/2014/main" id="{2D0543BE-8B19-45D8-877D-B123E65D6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C7AA-2CDD-4F75-9E36-64E8DCAB2BF1}"/>
              </a:ext>
            </a:extLst>
          </p:cNvPr>
          <p:cNvSpPr>
            <a:spLocks noGrp="1"/>
          </p:cNvSpPr>
          <p:nvPr>
            <p:ph type="sldNum" sz="quarter" idx="12"/>
          </p:nvPr>
        </p:nvSpPr>
        <p:spPr/>
        <p:txBody>
          <a:bodyPr/>
          <a:lstStyle/>
          <a:p>
            <a:fld id="{62F1C3C4-2F3B-4AA5-B558-48602727F091}" type="slidenum">
              <a:rPr lang="en-US" smtClean="0"/>
              <a:t>‹#›</a:t>
            </a:fld>
            <a:endParaRPr lang="en-US"/>
          </a:p>
        </p:txBody>
      </p:sp>
    </p:spTree>
    <p:extLst>
      <p:ext uri="{BB962C8B-B14F-4D97-AF65-F5344CB8AC3E}">
        <p14:creationId xmlns:p14="http://schemas.microsoft.com/office/powerpoint/2010/main" val="310519434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Idea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ideas topic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Ideas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2" name="TextBox 1">
            <a:extLst>
              <a:ext uri="{FF2B5EF4-FFF2-40B4-BE49-F238E27FC236}">
                <a16:creationId xmlns:a16="http://schemas.microsoft.com/office/drawing/2014/main" id="{3904ABE9-862D-483A-9062-32CA5273C6E0}"/>
              </a:ext>
            </a:extLst>
          </p:cNvPr>
          <p:cNvSpPr txBox="1"/>
          <p:nvPr userDrawn="1"/>
        </p:nvSpPr>
        <p:spPr>
          <a:xfrm>
            <a:off x="503644" y="1705962"/>
            <a:ext cx="1366080" cy="769441"/>
          </a:xfrm>
          <a:prstGeom prst="rect">
            <a:avLst/>
          </a:prstGeom>
          <a:noFill/>
        </p:spPr>
        <p:txBody>
          <a:bodyPr wrap="none" rtlCol="0">
            <a:spAutoFit/>
          </a:bodyPr>
          <a:lstStyle/>
          <a:p>
            <a:r>
              <a:rPr lang="en-US" sz="4400" b="0">
                <a:solidFill>
                  <a:schemeClr val="bg1"/>
                </a:solidFill>
                <a:latin typeface="+mj-lt"/>
                <a:cs typeface="Segoe UI"/>
              </a:rPr>
              <a:t>ideas</a:t>
            </a:r>
            <a:endParaRPr lang="en-US" sz="4400"/>
          </a:p>
        </p:txBody>
      </p:sp>
    </p:spTree>
    <p:custDataLst>
      <p:tags r:id="rId1"/>
    </p:custDataLst>
    <p:extLst>
      <p:ext uri="{BB962C8B-B14F-4D97-AF65-F5344CB8AC3E}">
        <p14:creationId xmlns:p14="http://schemas.microsoft.com/office/powerpoint/2010/main" val="35913453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55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049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84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833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053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8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53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149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9571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120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7083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7475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4129193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961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5235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130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273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532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591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9507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20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302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997786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2" name="Rectangle 1"/>
          <p:cNvSpPr/>
          <p:nvPr/>
        </p:nvSpPr>
        <p:spPr bwMode="auto">
          <a:xfrm>
            <a:off x="266063" y="1461274"/>
            <a:ext cx="6278150" cy="4145442"/>
          </a:xfrm>
          <a:prstGeom prst="rect">
            <a:avLst/>
          </a:prstGeom>
          <a:solidFill>
            <a:srgbClr val="00205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44347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172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9654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9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1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42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55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9090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4818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6/15/2022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383898045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49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75856309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378762644"/>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75972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80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95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436B-4929-42BB-85ED-BC108477D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34866-4F22-46ED-B9D4-5BF410B7D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B1895-D0CB-4081-85EB-ABBC5FA020EA}"/>
              </a:ext>
            </a:extLst>
          </p:cNvPr>
          <p:cNvSpPr>
            <a:spLocks noGrp="1"/>
          </p:cNvSpPr>
          <p:nvPr>
            <p:ph type="dt" sz="half" idx="10"/>
          </p:nvPr>
        </p:nvSpPr>
        <p:spPr/>
        <p:txBody>
          <a:bodyPr/>
          <a:lstStyle/>
          <a:p>
            <a:fld id="{A073AE8B-6EFB-42E3-9184-AE1CA5D22487}" type="datetimeFigureOut">
              <a:rPr lang="en-US" smtClean="0"/>
              <a:t>6/15/2022</a:t>
            </a:fld>
            <a:endParaRPr lang="en-US"/>
          </a:p>
        </p:txBody>
      </p:sp>
      <p:sp>
        <p:nvSpPr>
          <p:cNvPr id="5" name="Footer Placeholder 4">
            <a:extLst>
              <a:ext uri="{FF2B5EF4-FFF2-40B4-BE49-F238E27FC236}">
                <a16:creationId xmlns:a16="http://schemas.microsoft.com/office/drawing/2014/main" id="{8FAE4561-6162-49E8-BC2D-230F1EE7A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AB2C3-994E-49E2-AAFA-EE824BD6B699}"/>
              </a:ext>
            </a:extLst>
          </p:cNvPr>
          <p:cNvSpPr>
            <a:spLocks noGrp="1"/>
          </p:cNvSpPr>
          <p:nvPr>
            <p:ph type="sldNum" sz="quarter" idx="12"/>
          </p:nvPr>
        </p:nvSpPr>
        <p:spPr/>
        <p:txBody>
          <a:bodyPr/>
          <a:lstStyle/>
          <a:p>
            <a:fld id="{17ECE37D-A8A7-46F3-A514-A840B523311C}" type="slidenum">
              <a:rPr lang="en-US" smtClean="0"/>
              <a:t>‹#›</a:t>
            </a:fld>
            <a:endParaRPr lang="en-US"/>
          </a:p>
        </p:txBody>
      </p:sp>
    </p:spTree>
    <p:extLst>
      <p:ext uri="{BB962C8B-B14F-4D97-AF65-F5344CB8AC3E}">
        <p14:creationId xmlns:p14="http://schemas.microsoft.com/office/powerpoint/2010/main" val="346571973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3565923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1726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952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776938834"/>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871794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934153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5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31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1371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246817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_Title Only_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894513" y="457200"/>
            <a:ext cx="4712270" cy="553998"/>
          </a:xfrm>
        </p:spPr>
        <p:txBody>
          <a:bodyPr/>
          <a:lstStyle/>
          <a:p>
            <a:r>
              <a:rPr lang="en-US"/>
              <a:t>Click to edit Master title style</a:t>
            </a:r>
          </a:p>
        </p:txBody>
      </p:sp>
    </p:spTree>
    <p:extLst>
      <p:ext uri="{BB962C8B-B14F-4D97-AF65-F5344CB8AC3E}">
        <p14:creationId xmlns:p14="http://schemas.microsoft.com/office/powerpoint/2010/main" val="17850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9382"/>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2427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48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939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40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2039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393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0332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3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23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3002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985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888871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5090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7" y="440496"/>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80821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514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888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8640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2134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7364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030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511126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717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341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504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7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30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440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142148"/>
      </p:ext>
    </p:extLst>
  </p:cSld>
  <p:clrMapOvr>
    <a:masterClrMapping/>
  </p:clrMapOvr>
  <p:transition>
    <p:fade/>
  </p:transition>
  <p:extLst>
    <p:ext uri="{DCECCB84-F9BA-43D5-87BE-67443E8EF086}">
      <p15:sldGuideLst xmlns:p15="http://schemas.microsoft.com/office/powerpoint/2012/main">
        <p15:guide id="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97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5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99111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9083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7" y="440496"/>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ND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D49963-A7EA-4629-BD16-E92B70E78BC3}"/>
              </a:ext>
            </a:extLst>
          </p:cNvPr>
          <p:cNvSpPr/>
          <p:nvPr userDrawn="1"/>
        </p:nvSpPr>
        <p:spPr bwMode="auto">
          <a:xfrm>
            <a:off x="0" y="3258899"/>
            <a:ext cx="12192000" cy="2962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1356484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bwMode="invGray">
          <a:xfrm>
            <a:off x="0" y="2235574"/>
            <a:ext cx="4208095" cy="2386850"/>
          </a:xfrm>
          <a:prstGeom prst="rect">
            <a:avLst/>
          </a:prstGeom>
        </p:spPr>
      </p:pic>
    </p:spTree>
    <p:extLst>
      <p:ext uri="{BB962C8B-B14F-4D97-AF65-F5344CB8AC3E}">
        <p14:creationId xmlns:p14="http://schemas.microsoft.com/office/powerpoint/2010/main" val="611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60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870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4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546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30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61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86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8047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3904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413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337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37823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9370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8413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358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157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3528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5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751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69982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6035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59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4207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5093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47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138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436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2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710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02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8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7031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535912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31508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01224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395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9763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095077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917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889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040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725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1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47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94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456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7301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248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1793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221206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20801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0314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83896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73496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11811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3662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899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1823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6346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13981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030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994932494"/>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1418566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645326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202548453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78067800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073722479"/>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4119920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7362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73929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55916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820735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93072097"/>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152640442"/>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2984359"/>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5673853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265775583"/>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3690610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448151858"/>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669194671"/>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5397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430689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1210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571992"/>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616472"/>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948295"/>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966494"/>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102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343904"/>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892070"/>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124709"/>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277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3283499831"/>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786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24"/>
            <a:ext cx="12192000" cy="6858623"/>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0061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366952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2941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24304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4979"/>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355301"/>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36916"/>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43768"/>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578"/>
            <a:ext cx="12192000" cy="1079904"/>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67413"/>
            <a:ext cx="12192001" cy="1619905"/>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778096"/>
            <a:ext cx="12192000" cy="1079904"/>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23999" y="2314534"/>
            <a:ext cx="9144000" cy="430336"/>
          </a:xfrm>
        </p:spPr>
        <p:txBody>
          <a:bodyPr/>
          <a:lstStyle>
            <a:lvl1pPr marL="0" indent="0" algn="ctr">
              <a:buNone/>
              <a:defRPr sz="1800">
                <a:latin typeface="Arial" panose="020B0604020202020204" pitchFamily="34" charset="0"/>
                <a:cs typeface="Arial" panose="020B0604020202020204" pitchFamily="34" charset="0"/>
              </a:defRPr>
            </a:lvl1pPr>
            <a:lvl2pPr marL="342834" indent="0" algn="ctr">
              <a:buNone/>
              <a:defRPr sz="1500"/>
            </a:lvl2pPr>
            <a:lvl3pPr marL="685668" indent="0" algn="ctr">
              <a:buNone/>
              <a:defRPr sz="1350"/>
            </a:lvl3pPr>
            <a:lvl4pPr marL="1028502" indent="0" algn="ctr">
              <a:buNone/>
              <a:defRPr sz="1200"/>
            </a:lvl4pPr>
            <a:lvl5pPr marL="1371337" indent="0" algn="ctr">
              <a:buNone/>
              <a:defRPr sz="1200"/>
            </a:lvl5pPr>
            <a:lvl6pPr marL="1714171" indent="0" algn="ctr">
              <a:buNone/>
              <a:defRPr sz="1200"/>
            </a:lvl6pPr>
            <a:lvl7pPr marL="2057005" indent="0" algn="ctr">
              <a:buNone/>
              <a:defRPr sz="1200"/>
            </a:lvl7pPr>
            <a:lvl8pPr marL="2399839" indent="0" algn="ctr">
              <a:buNone/>
              <a:defRPr sz="1200"/>
            </a:lvl8pPr>
            <a:lvl9pPr marL="2742674" indent="0" algn="ctr">
              <a:buNone/>
              <a:defRPr sz="1200"/>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15/06/2022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168" y="1349916"/>
            <a:ext cx="8825665" cy="87353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23999" y="6318049"/>
            <a:ext cx="9144000" cy="260248"/>
          </a:xfrm>
          <a:prstGeom prst="rect">
            <a:avLst/>
          </a:prstGeom>
        </p:spPr>
        <p:txBody>
          <a:bodyPr vert="horz" lIns="91427" tIns="45713" rIns="91427" bIns="45713" rtlCol="0">
            <a:normAutofit fontScale="850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00"/>
              <a:t>{ Business Change / Software Development / Integration }</a:t>
            </a:r>
            <a:endParaRPr lang="en-GB" sz="1800"/>
          </a:p>
        </p:txBody>
      </p:sp>
    </p:spTree>
    <p:extLst>
      <p:ext uri="{BB962C8B-B14F-4D97-AF65-F5344CB8AC3E}">
        <p14:creationId xmlns:p14="http://schemas.microsoft.com/office/powerpoint/2010/main" val="1477152314"/>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0" y="5410201"/>
            <a:ext cx="8689596" cy="609601"/>
          </a:xfrm>
        </p:spPr>
        <p:txBody>
          <a:bodyPr anchor="t">
            <a:normAutofit/>
          </a:bodyPr>
          <a:lstStyle>
            <a:lvl1pPr marL="0" indent="0">
              <a:spcBef>
                <a:spcPts val="0"/>
              </a:spcBef>
              <a:buNone/>
              <a:defRPr sz="2000" cap="all" spc="200" baseline="0">
                <a:solidFill>
                  <a:schemeClr val="accent1"/>
                </a:solidFill>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8339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2"/>
            <a:ext cx="442075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2"/>
            <a:ext cx="4420752"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92528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39789" y="1988010"/>
            <a:ext cx="5157787"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39789" y="2505075"/>
            <a:ext cx="5157787"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172200" y="1988010"/>
            <a:ext cx="5183188"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172200" y="2505075"/>
            <a:ext cx="5183188"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6/15/2022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21549114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10266" y="430072"/>
            <a:ext cx="10808045" cy="227520"/>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8" y="752641"/>
            <a:ext cx="10808045" cy="507749"/>
          </a:xfrm>
        </p:spPr>
        <p:txBody>
          <a:bodyPr lIns="0" rIns="0">
            <a:normAutofit/>
          </a:bodyPr>
          <a:lstStyle>
            <a:lvl1pPr marL="0" indent="0">
              <a:buNone/>
              <a:defRPr sz="300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6"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242224"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46724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51973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941693"/>
            <a:ext cx="3618381" cy="899665"/>
          </a:xfrm>
        </p:spPr>
        <p:txBody>
          <a:bodyPr lIns="0" tIns="0" rIns="0" bIns="0"/>
          <a:lstStyle>
            <a:lvl1pPr>
              <a:defRPr sz="1800"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3"/>
            <a:ext cx="3837818" cy="3786998"/>
          </a:xfrm>
        </p:spPr>
        <p:txBody>
          <a:bodyPr wrap="square" lIns="0" tIns="0" rIns="0" bIns="0">
            <a:noAutofit/>
          </a:bodyPr>
          <a:lstStyle>
            <a:lvl1pPr marL="0" indent="0" defTabSz="507233">
              <a:buNone/>
              <a:defRPr sz="1800" spc="-49" baseline="0">
                <a:solidFill>
                  <a:srgbClr val="D83B01"/>
                </a:solidFill>
              </a:defRPr>
            </a:lvl1pPr>
            <a:lvl2pPr marL="224054" indent="0">
              <a:buNone/>
              <a:defRPr sz="1800"/>
            </a:lvl2pPr>
            <a:lvl3pPr marL="448107" indent="0">
              <a:buNone/>
              <a:defRPr sz="1800"/>
            </a:lvl3pPr>
            <a:lvl4pPr marL="672161" indent="0">
              <a:buNone/>
              <a:defRPr sz="1800"/>
            </a:lvl4pPr>
            <a:lvl5pPr marL="896214" indent="0">
              <a:buNone/>
              <a:defRPr sz="1800"/>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41825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829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14518198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1044209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506980123"/>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052910122"/>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87890079"/>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60228201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92717580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26381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882333"/>
            <a:ext cx="11306469" cy="307777"/>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6" y="3151388"/>
            <a:ext cx="11306469" cy="444609"/>
          </a:xfrm>
        </p:spPr>
        <p:txBody>
          <a:bodyPr lIns="0" tIns="0" rIns="0" bIns="0"/>
          <a:lstStyle>
            <a:lvl1pPr marL="0" indent="0">
              <a:lnSpc>
                <a:spcPts val="1765"/>
              </a:lnSpc>
              <a:spcBef>
                <a:spcPts val="0"/>
              </a:spcBef>
              <a:buNone/>
              <a:defRPr sz="1400" b="1">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6" y="4390304"/>
            <a:ext cx="11306469" cy="307777"/>
          </a:xfrm>
        </p:spPr>
        <p:txBody>
          <a:bodyPr lIns="0" tIns="0" rIns="0" bIns="0"/>
          <a:lstStyle>
            <a:lvl1pPr marL="0" indent="0">
              <a:lnSpc>
                <a:spcPts val="1175"/>
              </a:lnSpc>
              <a:spcBef>
                <a:spcPts val="0"/>
              </a:spcBef>
              <a:buNone/>
              <a:defRPr sz="1000">
                <a:solidFill>
                  <a:schemeClr val="tx1"/>
                </a:solidFill>
              </a:defRPr>
            </a:lvl1pPr>
            <a:lvl2pPr marL="0" indent="0">
              <a:lnSpc>
                <a:spcPts val="1175"/>
              </a:lnSpc>
              <a:spcBef>
                <a:spcPts val="0"/>
              </a:spcBef>
              <a:buNone/>
              <a:defRPr sz="1000">
                <a:solidFill>
                  <a:schemeClr val="tx1"/>
                </a:solidFill>
              </a:defRPr>
            </a:lvl2pPr>
            <a:lvl3pPr marL="448107" indent="0">
              <a:buNone/>
              <a:defRPr/>
            </a:lvl3pPr>
            <a:lvl4pPr marL="672161" indent="0">
              <a:buNone/>
              <a:defRPr/>
            </a:lvl4pPr>
            <a:lvl5pPr marL="89621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62822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378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80218409"/>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847318102"/>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896999423"/>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176606552"/>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570394946"/>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7395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6363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20010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882331"/>
            <a:ext cx="7454644" cy="923330"/>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714461"/>
          </a:xfrm>
        </p:spPr>
        <p:txBody>
          <a:bodyPr lIns="0" tIns="0" rIns="0" bIns="0"/>
          <a:lstStyle>
            <a:lvl1pPr marL="0" indent="0">
              <a:lnSpc>
                <a:spcPts val="1765"/>
              </a:lnSpc>
              <a:spcBef>
                <a:spcPts val="882"/>
              </a:spcBef>
              <a:buNone/>
              <a:defRPr sz="1400" b="1">
                <a:solidFill>
                  <a:srgbClr val="D83B01"/>
                </a:solidFill>
                <a:latin typeface="+mn-lt"/>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714461"/>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90"/>
            <a:ext cx="3622117" cy="2714461"/>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207715"/>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052474"/>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652984"/>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940191"/>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509238"/>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170688"/>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016419"/>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73484"/>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84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2999819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2682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3"/>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8178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275"/>
            <a:ext cx="12192000" cy="6853137"/>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955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292645"/>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1139"/>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45651"/>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306807"/>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20948916">
            <a:off x="11035852" y="2899359"/>
            <a:ext cx="94359" cy="82299"/>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73911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8" y="6356351"/>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5085325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2" y="1958094"/>
            <a:ext cx="2698612" cy="2411476"/>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604745" y="1958094"/>
            <a:ext cx="2698612" cy="241147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00663" y="2136155"/>
            <a:ext cx="1693247" cy="1021696"/>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222996" y="2136155"/>
            <a:ext cx="1693247" cy="1021696"/>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300"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7"/>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6" y="0"/>
            <a:ext cx="12191129" cy="6858000"/>
          </a:xfrm>
          <a:prstGeom prst="rect">
            <a:avLst/>
          </a:prstGeom>
        </p:spPr>
      </p:pic>
      <p:sp>
        <p:nvSpPr>
          <p:cNvPr id="2" name="Title 1"/>
          <p:cNvSpPr>
            <a:spLocks noGrp="1"/>
          </p:cNvSpPr>
          <p:nvPr>
            <p:ph type="title" hasCustomPrompt="1"/>
          </p:nvPr>
        </p:nvSpPr>
        <p:spPr>
          <a:xfrm>
            <a:off x="455996" y="881923"/>
            <a:ext cx="7454644" cy="2649187"/>
          </a:xfrm>
          <a:noFill/>
        </p:spPr>
        <p:txBody>
          <a:bodyPr wrap="square" lIns="0" tIns="0" rIns="0" bIns="0" anchor="t" anchorCtr="0">
            <a:noAutofit/>
          </a:bodyPr>
          <a:lstStyle>
            <a:lvl1pPr>
              <a:lnSpc>
                <a:spcPts val="5489"/>
              </a:lnSpc>
              <a:defRPr sz="5300"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3"/>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8" y="1540627"/>
            <a:ext cx="3754437" cy="2752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9"/>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8"/>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8"/>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8"/>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56228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26199"/>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26199"/>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9"/>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882333"/>
            <a:ext cx="4758211" cy="615553"/>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39157"/>
          </a:xfrm>
        </p:spPr>
        <p:txBody>
          <a:bodyPr lIns="0" tIns="0" rIns="0" bIns="0"/>
          <a:lstStyle>
            <a:lvl1pPr marL="280067" indent="-280067">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4"/>
            <a:ext cx="1693247" cy="2821285"/>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4"/>
            <a:ext cx="1693247" cy="2821285"/>
          </a:xfrm>
        </p:spPr>
        <p:txBody>
          <a:bodyPr lIns="0" tIns="0" rIns="0" bIns="0"/>
          <a:lstStyle>
            <a:lvl1pPr marL="0" indent="0">
              <a:lnSpc>
                <a:spcPts val="1765"/>
              </a:lnSpc>
              <a:spcBef>
                <a:spcPts val="882"/>
              </a:spcBef>
              <a:buNone/>
              <a:defRPr lang="en-US" sz="1400" b="1" kern="1200" spc="0" baseline="0" dirty="0" smtClean="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2126200"/>
            <a:ext cx="3618377" cy="353484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6" y="5661040"/>
            <a:ext cx="36183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3" y="5815323"/>
            <a:ext cx="3618381" cy="307777"/>
          </a:xfrm>
        </p:spPr>
        <p:txBody>
          <a:bodyPr lIns="0" tIns="0" rIns="0" bIns="0"/>
          <a:lstStyle>
            <a:lvl1pPr marL="0" indent="0">
              <a:lnSpc>
                <a:spcPts val="1175"/>
              </a:lnSpc>
              <a:spcBef>
                <a:spcPts val="882"/>
              </a:spcBef>
              <a:buFont typeface="Arial" panose="020B0604020202020204" pitchFamily="34" charset="0"/>
              <a:buNone/>
              <a:defRPr sz="1000" b="0" i="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100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3" y="5815323"/>
            <a:ext cx="3607487"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5" y="5661040"/>
            <a:ext cx="36292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3"/>
            <a:ext cx="3629278" cy="307777"/>
          </a:xfrm>
        </p:spPr>
        <p:txBody>
          <a:bodyPr vert="horz" wrap="square" lIns="0" tIns="0" rIns="0" bIns="0" rtlCol="0">
            <a:spAutoFit/>
          </a:bodyPr>
          <a:lstStyle>
            <a:lvl1pPr marL="454331" indent="-454331">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2126200"/>
            <a:ext cx="3607487" cy="353484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139413" y="2126200"/>
            <a:ext cx="3623051" cy="353484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Table styling</a:t>
            </a:r>
          </a:p>
        </p:txBody>
      </p:sp>
      <p:sp>
        <p:nvSpPr>
          <p:cNvPr id="4" name="Table Placeholder 3"/>
          <p:cNvSpPr>
            <a:spLocks noGrp="1"/>
          </p:cNvSpPr>
          <p:nvPr>
            <p:ph type="tbl" sz="quarter" idx="10"/>
          </p:nvPr>
        </p:nvSpPr>
        <p:spPr>
          <a:xfrm>
            <a:off x="455996" y="2126199"/>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7" y="440496"/>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solidFill>
                  <a:schemeClr val="accent1"/>
                </a:solidFill>
              </a:defRPr>
            </a:lvl1pPr>
            <a:lvl2pPr marL="0" indent="0">
              <a:buFontTx/>
              <a:buNone/>
              <a:defRPr sz="2000"/>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2518311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9"/>
            <a:ext cx="11401339" cy="1668149"/>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2000" baseline="0">
                <a:solidFill>
                  <a:schemeClr val="accent2"/>
                </a:solidFill>
                <a:latin typeface="Segoe UI Semilight" panose="020B0402040204020203" pitchFamily="34" charset="0"/>
              </a:defRPr>
            </a:lvl2pPr>
            <a:lvl3pPr>
              <a:defRPr sz="1800" baseline="0">
                <a:solidFill>
                  <a:schemeClr val="accent2"/>
                </a:solidFill>
                <a:latin typeface="Segoe UI Semilight" panose="020B0402040204020203" pitchFamily="34" charset="0"/>
              </a:defRPr>
            </a:lvl3pPr>
            <a:lvl4pPr>
              <a:defRPr sz="1600" baseline="0">
                <a:solidFill>
                  <a:schemeClr val="accent2"/>
                </a:solidFill>
                <a:latin typeface="Segoe UI Semilight" panose="020B0402040204020203" pitchFamily="34" charset="0"/>
              </a:defRPr>
            </a:lvl4pPr>
            <a:lvl5pPr>
              <a:defRPr sz="1400"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2"/>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52862"/>
          </a:xfrm>
        </p:spPr>
        <p:txBody>
          <a:bodyPr>
            <a:spAutoFit/>
          </a:bodyPr>
          <a:lstStyle>
            <a:lvl1pPr marL="0" indent="0">
              <a:buNone/>
              <a:defRPr sz="3600" baseline="0">
                <a:latin typeface="Segoe UI" panose="020B0502040204020203" pitchFamily="34" charset="0"/>
              </a:defRPr>
            </a:lvl1pPr>
            <a:lvl2pPr marL="448107" indent="-224054">
              <a:buFont typeface="Wingdings" panose="05000000000000000000" pitchFamily="2" charset="2"/>
              <a:buChar char="§"/>
              <a:defRPr sz="2000"/>
            </a:lvl2pPr>
            <a:lvl3pPr marL="672161" indent="-224054">
              <a:buFont typeface="Wingdings" panose="05000000000000000000" pitchFamily="2" charset="2"/>
              <a:buChar char="§"/>
              <a:defRPr sz="1800"/>
            </a:lvl3pPr>
            <a:lvl4pPr marL="896214" indent="-224054">
              <a:buFont typeface="Wingdings" panose="05000000000000000000" pitchFamily="2" charset="2"/>
              <a:buChar char="§"/>
              <a:defRPr sz="1600"/>
            </a:lvl4pPr>
            <a:lvl5pPr marL="1120268" indent="-224054">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2" y="227853"/>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7" y="956213"/>
            <a:ext cx="11581100" cy="615483"/>
          </a:xfrm>
          <a:prstGeom prst="rect">
            <a:avLst/>
          </a:prstGeom>
        </p:spPr>
        <p:txBody>
          <a:bodyPr/>
          <a:lstStyle>
            <a:lvl1pPr marL="0" indent="0">
              <a:buNone/>
              <a:defRPr sz="3100" baseline="0"/>
            </a:lvl1pPr>
            <a:lvl2pPr marL="335953" indent="0">
              <a:buNone/>
              <a:defRPr/>
            </a:lvl2pPr>
            <a:lvl3pPr marL="559922" indent="0">
              <a:buNone/>
              <a:defRPr/>
            </a:lvl3pPr>
            <a:lvl4pPr marL="783889" indent="0">
              <a:buNone/>
              <a:defRPr/>
            </a:lvl4pPr>
            <a:lvl5pPr marL="1007856"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6/15/2022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78043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0"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1"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1"/>
            <a:ext cx="2743200" cy="365125"/>
          </a:xfrm>
        </p:spPr>
        <p:txBody>
          <a:bodyPr/>
          <a:lstStyle/>
          <a:p>
            <a:fld id="{57CBC189-D998-4C47-8DDA-AA904C8A30B8}" type="datetimeFigureOut">
              <a:rPr lang="en-US" smtClean="0"/>
              <a:t>6/15/2022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3"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2"/>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1" y="124012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0707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10"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10"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10"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F390C065-8B0B-448D-B1CA-C2B8FB8A6D92}"/>
              </a:ext>
            </a:extLst>
          </p:cNvPr>
          <p:cNvSpPr>
            <a:spLocks noGrp="1"/>
          </p:cNvSpPr>
          <p:nvPr>
            <p:ph type="body" sz="quarter" idx="12" hasCustomPrompt="1"/>
          </p:nvPr>
        </p:nvSpPr>
        <p:spPr>
          <a:xfrm>
            <a:off x="426720" y="181884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65B0EEE2-2D98-4876-B1C7-521E8C6E0219}"/>
              </a:ext>
            </a:extLst>
          </p:cNvPr>
          <p:cNvSpPr>
            <a:spLocks noGrp="1"/>
          </p:cNvSpPr>
          <p:nvPr>
            <p:ph type="body" sz="quarter" idx="11" hasCustomPrompt="1"/>
          </p:nvPr>
        </p:nvSpPr>
        <p:spPr>
          <a:xfrm>
            <a:off x="426721" y="2702693"/>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C10D7C96-C0BD-46D6-B9DE-09874670B696}"/>
              </a:ext>
            </a:extLst>
          </p:cNvPr>
          <p:cNvSpPr>
            <a:spLocks noGrp="1"/>
          </p:cNvSpPr>
          <p:nvPr>
            <p:ph type="body" sz="quarter" idx="14" hasCustomPrompt="1"/>
          </p:nvPr>
        </p:nvSpPr>
        <p:spPr>
          <a:xfrm>
            <a:off x="7693194" y="4622213"/>
            <a:ext cx="3221567" cy="669927"/>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D92240C-7B05-4BC1-A948-E37F3630FA69}"/>
              </a:ext>
            </a:extLst>
          </p:cNvPr>
          <p:cNvSpPr>
            <a:spLocks noGrp="1"/>
          </p:cNvSpPr>
          <p:nvPr>
            <p:ph type="pic" sz="quarter" idx="15"/>
          </p:nvPr>
        </p:nvSpPr>
        <p:spPr>
          <a:xfrm>
            <a:off x="8369557" y="2609963"/>
            <a:ext cx="1868840" cy="1584019"/>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108565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slideLayout" Target="../slideLayouts/slideLayout452.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34" Type="http://schemas.openxmlformats.org/officeDocument/2006/relationships/slideLayout" Target="../slideLayouts/slideLayout460.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33" Type="http://schemas.openxmlformats.org/officeDocument/2006/relationships/slideLayout" Target="../slideLayouts/slideLayout459.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29" Type="http://schemas.openxmlformats.org/officeDocument/2006/relationships/slideLayout" Target="../slideLayouts/slideLayout455.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32" Type="http://schemas.openxmlformats.org/officeDocument/2006/relationships/slideLayout" Target="../slideLayouts/slideLayout458.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28" Type="http://schemas.openxmlformats.org/officeDocument/2006/relationships/slideLayout" Target="../slideLayouts/slideLayout454.xml"/><Relationship Id="rId36" Type="http://schemas.openxmlformats.org/officeDocument/2006/relationships/image" Target="../media/image46.emf"/><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31" Type="http://schemas.openxmlformats.org/officeDocument/2006/relationships/slideLayout" Target="../slideLayouts/slideLayout457.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slideLayout" Target="../slideLayouts/slideLayout453.xml"/><Relationship Id="rId30" Type="http://schemas.openxmlformats.org/officeDocument/2006/relationships/slideLayout" Target="../slideLayouts/slideLayout456.xml"/><Relationship Id="rId35" Type="http://schemas.openxmlformats.org/officeDocument/2006/relationships/theme" Target="../theme/theme10.xml"/><Relationship Id="rId8" Type="http://schemas.openxmlformats.org/officeDocument/2006/relationships/slideLayout" Target="../slideLayouts/slideLayout43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73.xml"/><Relationship Id="rId18" Type="http://schemas.openxmlformats.org/officeDocument/2006/relationships/slideLayout" Target="../slideLayouts/slideLayout478.xml"/><Relationship Id="rId26" Type="http://schemas.openxmlformats.org/officeDocument/2006/relationships/slideLayout" Target="../slideLayouts/slideLayout486.xml"/><Relationship Id="rId39" Type="http://schemas.openxmlformats.org/officeDocument/2006/relationships/slideLayout" Target="../slideLayouts/slideLayout499.xml"/><Relationship Id="rId21" Type="http://schemas.openxmlformats.org/officeDocument/2006/relationships/slideLayout" Target="../slideLayouts/slideLayout481.xml"/><Relationship Id="rId34" Type="http://schemas.openxmlformats.org/officeDocument/2006/relationships/slideLayout" Target="../slideLayouts/slideLayout494.xml"/><Relationship Id="rId42" Type="http://schemas.openxmlformats.org/officeDocument/2006/relationships/slideLayout" Target="../slideLayouts/slideLayout502.xml"/><Relationship Id="rId47" Type="http://schemas.openxmlformats.org/officeDocument/2006/relationships/slideLayout" Target="../slideLayouts/slideLayout507.xml"/><Relationship Id="rId50" Type="http://schemas.openxmlformats.org/officeDocument/2006/relationships/theme" Target="../theme/theme11.xml"/><Relationship Id="rId7" Type="http://schemas.openxmlformats.org/officeDocument/2006/relationships/slideLayout" Target="../slideLayouts/slideLayout467.xml"/><Relationship Id="rId2" Type="http://schemas.openxmlformats.org/officeDocument/2006/relationships/slideLayout" Target="../slideLayouts/slideLayout462.xml"/><Relationship Id="rId16" Type="http://schemas.openxmlformats.org/officeDocument/2006/relationships/slideLayout" Target="../slideLayouts/slideLayout476.xml"/><Relationship Id="rId29" Type="http://schemas.openxmlformats.org/officeDocument/2006/relationships/slideLayout" Target="../slideLayouts/slideLayout489.xml"/><Relationship Id="rId11" Type="http://schemas.openxmlformats.org/officeDocument/2006/relationships/slideLayout" Target="../slideLayouts/slideLayout471.xml"/><Relationship Id="rId24" Type="http://schemas.openxmlformats.org/officeDocument/2006/relationships/slideLayout" Target="../slideLayouts/slideLayout484.xml"/><Relationship Id="rId32" Type="http://schemas.openxmlformats.org/officeDocument/2006/relationships/slideLayout" Target="../slideLayouts/slideLayout492.xml"/><Relationship Id="rId37" Type="http://schemas.openxmlformats.org/officeDocument/2006/relationships/slideLayout" Target="../slideLayouts/slideLayout497.xml"/><Relationship Id="rId40" Type="http://schemas.openxmlformats.org/officeDocument/2006/relationships/slideLayout" Target="../slideLayouts/slideLayout500.xml"/><Relationship Id="rId45" Type="http://schemas.openxmlformats.org/officeDocument/2006/relationships/slideLayout" Target="../slideLayouts/slideLayout505.xml"/><Relationship Id="rId5" Type="http://schemas.openxmlformats.org/officeDocument/2006/relationships/slideLayout" Target="../slideLayouts/slideLayout465.xml"/><Relationship Id="rId15" Type="http://schemas.openxmlformats.org/officeDocument/2006/relationships/slideLayout" Target="../slideLayouts/slideLayout475.xml"/><Relationship Id="rId23" Type="http://schemas.openxmlformats.org/officeDocument/2006/relationships/slideLayout" Target="../slideLayouts/slideLayout483.xml"/><Relationship Id="rId28" Type="http://schemas.openxmlformats.org/officeDocument/2006/relationships/slideLayout" Target="../slideLayouts/slideLayout488.xml"/><Relationship Id="rId36" Type="http://schemas.openxmlformats.org/officeDocument/2006/relationships/slideLayout" Target="../slideLayouts/slideLayout496.xml"/><Relationship Id="rId49" Type="http://schemas.openxmlformats.org/officeDocument/2006/relationships/slideLayout" Target="../slideLayouts/slideLayout509.xml"/><Relationship Id="rId10" Type="http://schemas.openxmlformats.org/officeDocument/2006/relationships/slideLayout" Target="../slideLayouts/slideLayout470.xml"/><Relationship Id="rId19" Type="http://schemas.openxmlformats.org/officeDocument/2006/relationships/slideLayout" Target="../slideLayouts/slideLayout479.xml"/><Relationship Id="rId31" Type="http://schemas.openxmlformats.org/officeDocument/2006/relationships/slideLayout" Target="../slideLayouts/slideLayout491.xml"/><Relationship Id="rId44" Type="http://schemas.openxmlformats.org/officeDocument/2006/relationships/slideLayout" Target="../slideLayouts/slideLayout504.xml"/><Relationship Id="rId4" Type="http://schemas.openxmlformats.org/officeDocument/2006/relationships/slideLayout" Target="../slideLayouts/slideLayout464.xml"/><Relationship Id="rId9" Type="http://schemas.openxmlformats.org/officeDocument/2006/relationships/slideLayout" Target="../slideLayouts/slideLayout469.xml"/><Relationship Id="rId14" Type="http://schemas.openxmlformats.org/officeDocument/2006/relationships/slideLayout" Target="../slideLayouts/slideLayout474.xml"/><Relationship Id="rId22" Type="http://schemas.openxmlformats.org/officeDocument/2006/relationships/slideLayout" Target="../slideLayouts/slideLayout482.xml"/><Relationship Id="rId27" Type="http://schemas.openxmlformats.org/officeDocument/2006/relationships/slideLayout" Target="../slideLayouts/slideLayout487.xml"/><Relationship Id="rId30" Type="http://schemas.openxmlformats.org/officeDocument/2006/relationships/slideLayout" Target="../slideLayouts/slideLayout490.xml"/><Relationship Id="rId35" Type="http://schemas.openxmlformats.org/officeDocument/2006/relationships/slideLayout" Target="../slideLayouts/slideLayout495.xml"/><Relationship Id="rId43" Type="http://schemas.openxmlformats.org/officeDocument/2006/relationships/slideLayout" Target="../slideLayouts/slideLayout503.xml"/><Relationship Id="rId48" Type="http://schemas.openxmlformats.org/officeDocument/2006/relationships/slideLayout" Target="../slideLayouts/slideLayout508.xml"/><Relationship Id="rId8" Type="http://schemas.openxmlformats.org/officeDocument/2006/relationships/slideLayout" Target="../slideLayouts/slideLayout468.xml"/><Relationship Id="rId51" Type="http://schemas.openxmlformats.org/officeDocument/2006/relationships/image" Target="../media/image46.emf"/><Relationship Id="rId3" Type="http://schemas.openxmlformats.org/officeDocument/2006/relationships/slideLayout" Target="../slideLayouts/slideLayout463.xml"/><Relationship Id="rId12" Type="http://schemas.openxmlformats.org/officeDocument/2006/relationships/slideLayout" Target="../slideLayouts/slideLayout472.xml"/><Relationship Id="rId17" Type="http://schemas.openxmlformats.org/officeDocument/2006/relationships/slideLayout" Target="../slideLayouts/slideLayout477.xml"/><Relationship Id="rId25" Type="http://schemas.openxmlformats.org/officeDocument/2006/relationships/slideLayout" Target="../slideLayouts/slideLayout485.xml"/><Relationship Id="rId33" Type="http://schemas.openxmlformats.org/officeDocument/2006/relationships/slideLayout" Target="../slideLayouts/slideLayout493.xml"/><Relationship Id="rId38" Type="http://schemas.openxmlformats.org/officeDocument/2006/relationships/slideLayout" Target="../slideLayouts/slideLayout498.xml"/><Relationship Id="rId46" Type="http://schemas.openxmlformats.org/officeDocument/2006/relationships/slideLayout" Target="../slideLayouts/slideLayout506.xml"/><Relationship Id="rId20" Type="http://schemas.openxmlformats.org/officeDocument/2006/relationships/slideLayout" Target="../slideLayouts/slideLayout480.xml"/><Relationship Id="rId41" Type="http://schemas.openxmlformats.org/officeDocument/2006/relationships/slideLayout" Target="../slideLayouts/slideLayout501.xml"/><Relationship Id="rId1" Type="http://schemas.openxmlformats.org/officeDocument/2006/relationships/slideLayout" Target="../slideLayouts/slideLayout461.xml"/><Relationship Id="rId6" Type="http://schemas.openxmlformats.org/officeDocument/2006/relationships/slideLayout" Target="../slideLayouts/slideLayout46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2.xml"/><Relationship Id="rId18" Type="http://schemas.openxmlformats.org/officeDocument/2006/relationships/slideLayout" Target="../slideLayouts/slideLayout527.xml"/><Relationship Id="rId26" Type="http://schemas.openxmlformats.org/officeDocument/2006/relationships/slideLayout" Target="../slideLayouts/slideLayout535.xml"/><Relationship Id="rId39" Type="http://schemas.openxmlformats.org/officeDocument/2006/relationships/slideLayout" Target="../slideLayouts/slideLayout548.xml"/><Relationship Id="rId21" Type="http://schemas.openxmlformats.org/officeDocument/2006/relationships/slideLayout" Target="../slideLayouts/slideLayout530.xml"/><Relationship Id="rId34" Type="http://schemas.openxmlformats.org/officeDocument/2006/relationships/slideLayout" Target="../slideLayouts/slideLayout543.xml"/><Relationship Id="rId42" Type="http://schemas.openxmlformats.org/officeDocument/2006/relationships/slideLayout" Target="../slideLayouts/slideLayout551.xml"/><Relationship Id="rId47" Type="http://schemas.openxmlformats.org/officeDocument/2006/relationships/slideLayout" Target="../slideLayouts/slideLayout556.xml"/><Relationship Id="rId50" Type="http://schemas.openxmlformats.org/officeDocument/2006/relationships/slideLayout" Target="../slideLayouts/slideLayout559.xml"/><Relationship Id="rId55" Type="http://schemas.openxmlformats.org/officeDocument/2006/relationships/slideLayout" Target="../slideLayouts/slideLayout564.xml"/><Relationship Id="rId63" Type="http://schemas.openxmlformats.org/officeDocument/2006/relationships/image" Target="../media/image108.svg"/><Relationship Id="rId7" Type="http://schemas.openxmlformats.org/officeDocument/2006/relationships/slideLayout" Target="../slideLayouts/slideLayout516.xml"/><Relationship Id="rId2" Type="http://schemas.openxmlformats.org/officeDocument/2006/relationships/slideLayout" Target="../slideLayouts/slideLayout511.xml"/><Relationship Id="rId16" Type="http://schemas.openxmlformats.org/officeDocument/2006/relationships/slideLayout" Target="../slideLayouts/slideLayout525.xml"/><Relationship Id="rId29" Type="http://schemas.openxmlformats.org/officeDocument/2006/relationships/slideLayout" Target="../slideLayouts/slideLayout538.xml"/><Relationship Id="rId11" Type="http://schemas.openxmlformats.org/officeDocument/2006/relationships/slideLayout" Target="../slideLayouts/slideLayout520.xml"/><Relationship Id="rId24" Type="http://schemas.openxmlformats.org/officeDocument/2006/relationships/slideLayout" Target="../slideLayouts/slideLayout533.xml"/><Relationship Id="rId32" Type="http://schemas.openxmlformats.org/officeDocument/2006/relationships/slideLayout" Target="../slideLayouts/slideLayout541.xml"/><Relationship Id="rId37" Type="http://schemas.openxmlformats.org/officeDocument/2006/relationships/slideLayout" Target="../slideLayouts/slideLayout546.xml"/><Relationship Id="rId40" Type="http://schemas.openxmlformats.org/officeDocument/2006/relationships/slideLayout" Target="../slideLayouts/slideLayout549.xml"/><Relationship Id="rId45" Type="http://schemas.openxmlformats.org/officeDocument/2006/relationships/slideLayout" Target="../slideLayouts/slideLayout554.xml"/><Relationship Id="rId53" Type="http://schemas.openxmlformats.org/officeDocument/2006/relationships/slideLayout" Target="../slideLayouts/slideLayout562.xml"/><Relationship Id="rId58" Type="http://schemas.openxmlformats.org/officeDocument/2006/relationships/slideLayout" Target="../slideLayouts/slideLayout567.xml"/><Relationship Id="rId5" Type="http://schemas.openxmlformats.org/officeDocument/2006/relationships/slideLayout" Target="../slideLayouts/slideLayout514.xml"/><Relationship Id="rId61" Type="http://schemas.openxmlformats.org/officeDocument/2006/relationships/image" Target="../media/image3.emf"/><Relationship Id="rId19" Type="http://schemas.openxmlformats.org/officeDocument/2006/relationships/slideLayout" Target="../slideLayouts/slideLayout528.xml"/><Relationship Id="rId14" Type="http://schemas.openxmlformats.org/officeDocument/2006/relationships/slideLayout" Target="../slideLayouts/slideLayout523.xml"/><Relationship Id="rId22" Type="http://schemas.openxmlformats.org/officeDocument/2006/relationships/slideLayout" Target="../slideLayouts/slideLayout531.xml"/><Relationship Id="rId27" Type="http://schemas.openxmlformats.org/officeDocument/2006/relationships/slideLayout" Target="../slideLayouts/slideLayout536.xml"/><Relationship Id="rId30" Type="http://schemas.openxmlformats.org/officeDocument/2006/relationships/slideLayout" Target="../slideLayouts/slideLayout539.xml"/><Relationship Id="rId35" Type="http://schemas.openxmlformats.org/officeDocument/2006/relationships/slideLayout" Target="../slideLayouts/slideLayout544.xml"/><Relationship Id="rId43" Type="http://schemas.openxmlformats.org/officeDocument/2006/relationships/slideLayout" Target="../slideLayouts/slideLayout552.xml"/><Relationship Id="rId48" Type="http://schemas.openxmlformats.org/officeDocument/2006/relationships/slideLayout" Target="../slideLayouts/slideLayout557.xml"/><Relationship Id="rId56" Type="http://schemas.openxmlformats.org/officeDocument/2006/relationships/slideLayout" Target="../slideLayouts/slideLayout565.xml"/><Relationship Id="rId8" Type="http://schemas.openxmlformats.org/officeDocument/2006/relationships/slideLayout" Target="../slideLayouts/slideLayout517.xml"/><Relationship Id="rId51" Type="http://schemas.openxmlformats.org/officeDocument/2006/relationships/slideLayout" Target="../slideLayouts/slideLayout560.xml"/><Relationship Id="rId3" Type="http://schemas.openxmlformats.org/officeDocument/2006/relationships/slideLayout" Target="../slideLayouts/slideLayout512.xml"/><Relationship Id="rId12" Type="http://schemas.openxmlformats.org/officeDocument/2006/relationships/slideLayout" Target="../slideLayouts/slideLayout521.xml"/><Relationship Id="rId17" Type="http://schemas.openxmlformats.org/officeDocument/2006/relationships/slideLayout" Target="../slideLayouts/slideLayout526.xml"/><Relationship Id="rId25" Type="http://schemas.openxmlformats.org/officeDocument/2006/relationships/slideLayout" Target="../slideLayouts/slideLayout534.xml"/><Relationship Id="rId33" Type="http://schemas.openxmlformats.org/officeDocument/2006/relationships/slideLayout" Target="../slideLayouts/slideLayout542.xml"/><Relationship Id="rId38" Type="http://schemas.openxmlformats.org/officeDocument/2006/relationships/slideLayout" Target="../slideLayouts/slideLayout547.xml"/><Relationship Id="rId46" Type="http://schemas.openxmlformats.org/officeDocument/2006/relationships/slideLayout" Target="../slideLayouts/slideLayout555.xml"/><Relationship Id="rId59" Type="http://schemas.openxmlformats.org/officeDocument/2006/relationships/slideLayout" Target="../slideLayouts/slideLayout568.xml"/><Relationship Id="rId20" Type="http://schemas.openxmlformats.org/officeDocument/2006/relationships/slideLayout" Target="../slideLayouts/slideLayout529.xml"/><Relationship Id="rId41" Type="http://schemas.openxmlformats.org/officeDocument/2006/relationships/slideLayout" Target="../slideLayouts/slideLayout550.xml"/><Relationship Id="rId54" Type="http://schemas.openxmlformats.org/officeDocument/2006/relationships/slideLayout" Target="../slideLayouts/slideLayout563.xml"/><Relationship Id="rId62" Type="http://schemas.openxmlformats.org/officeDocument/2006/relationships/image" Target="../media/image107.png"/><Relationship Id="rId1" Type="http://schemas.openxmlformats.org/officeDocument/2006/relationships/slideLayout" Target="../slideLayouts/slideLayout510.xml"/><Relationship Id="rId6" Type="http://schemas.openxmlformats.org/officeDocument/2006/relationships/slideLayout" Target="../slideLayouts/slideLayout515.xml"/><Relationship Id="rId15" Type="http://schemas.openxmlformats.org/officeDocument/2006/relationships/slideLayout" Target="../slideLayouts/slideLayout524.xml"/><Relationship Id="rId23" Type="http://schemas.openxmlformats.org/officeDocument/2006/relationships/slideLayout" Target="../slideLayouts/slideLayout532.xml"/><Relationship Id="rId28" Type="http://schemas.openxmlformats.org/officeDocument/2006/relationships/slideLayout" Target="../slideLayouts/slideLayout537.xml"/><Relationship Id="rId36" Type="http://schemas.openxmlformats.org/officeDocument/2006/relationships/slideLayout" Target="../slideLayouts/slideLayout545.xml"/><Relationship Id="rId49" Type="http://schemas.openxmlformats.org/officeDocument/2006/relationships/slideLayout" Target="../slideLayouts/slideLayout558.xml"/><Relationship Id="rId57" Type="http://schemas.openxmlformats.org/officeDocument/2006/relationships/slideLayout" Target="../slideLayouts/slideLayout566.xml"/><Relationship Id="rId10" Type="http://schemas.openxmlformats.org/officeDocument/2006/relationships/slideLayout" Target="../slideLayouts/slideLayout519.xml"/><Relationship Id="rId31" Type="http://schemas.openxmlformats.org/officeDocument/2006/relationships/slideLayout" Target="../slideLayouts/slideLayout540.xml"/><Relationship Id="rId44" Type="http://schemas.openxmlformats.org/officeDocument/2006/relationships/slideLayout" Target="../slideLayouts/slideLayout553.xml"/><Relationship Id="rId52" Type="http://schemas.openxmlformats.org/officeDocument/2006/relationships/slideLayout" Target="../slideLayouts/slideLayout561.xml"/><Relationship Id="rId60" Type="http://schemas.openxmlformats.org/officeDocument/2006/relationships/theme" Target="../theme/theme12.xml"/><Relationship Id="rId4" Type="http://schemas.openxmlformats.org/officeDocument/2006/relationships/slideLayout" Target="../slideLayouts/slideLayout513.xml"/><Relationship Id="rId9" Type="http://schemas.openxmlformats.org/officeDocument/2006/relationships/slideLayout" Target="../slideLayouts/slideLayout51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81.xml"/><Relationship Id="rId18" Type="http://schemas.openxmlformats.org/officeDocument/2006/relationships/slideLayout" Target="../slideLayouts/slideLayout586.xml"/><Relationship Id="rId26" Type="http://schemas.openxmlformats.org/officeDocument/2006/relationships/slideLayout" Target="../slideLayouts/slideLayout594.xml"/><Relationship Id="rId39" Type="http://schemas.openxmlformats.org/officeDocument/2006/relationships/slideLayout" Target="../slideLayouts/slideLayout607.xml"/><Relationship Id="rId21" Type="http://schemas.openxmlformats.org/officeDocument/2006/relationships/slideLayout" Target="../slideLayouts/slideLayout589.xml"/><Relationship Id="rId34" Type="http://schemas.openxmlformats.org/officeDocument/2006/relationships/slideLayout" Target="../slideLayouts/slideLayout602.xml"/><Relationship Id="rId7" Type="http://schemas.openxmlformats.org/officeDocument/2006/relationships/slideLayout" Target="../slideLayouts/slideLayout575.xml"/><Relationship Id="rId2" Type="http://schemas.openxmlformats.org/officeDocument/2006/relationships/slideLayout" Target="../slideLayouts/slideLayout570.xml"/><Relationship Id="rId16" Type="http://schemas.openxmlformats.org/officeDocument/2006/relationships/slideLayout" Target="../slideLayouts/slideLayout584.xml"/><Relationship Id="rId20" Type="http://schemas.openxmlformats.org/officeDocument/2006/relationships/slideLayout" Target="../slideLayouts/slideLayout588.xml"/><Relationship Id="rId29" Type="http://schemas.openxmlformats.org/officeDocument/2006/relationships/slideLayout" Target="../slideLayouts/slideLayout597.xml"/><Relationship Id="rId41" Type="http://schemas.openxmlformats.org/officeDocument/2006/relationships/image" Target="../media/image3.emf"/><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24" Type="http://schemas.openxmlformats.org/officeDocument/2006/relationships/slideLayout" Target="../slideLayouts/slideLayout592.xml"/><Relationship Id="rId32" Type="http://schemas.openxmlformats.org/officeDocument/2006/relationships/slideLayout" Target="../slideLayouts/slideLayout600.xml"/><Relationship Id="rId37" Type="http://schemas.openxmlformats.org/officeDocument/2006/relationships/slideLayout" Target="../slideLayouts/slideLayout605.xml"/><Relationship Id="rId40" Type="http://schemas.openxmlformats.org/officeDocument/2006/relationships/theme" Target="../theme/theme13.xml"/><Relationship Id="rId5" Type="http://schemas.openxmlformats.org/officeDocument/2006/relationships/slideLayout" Target="../slideLayouts/slideLayout573.xml"/><Relationship Id="rId15" Type="http://schemas.openxmlformats.org/officeDocument/2006/relationships/slideLayout" Target="../slideLayouts/slideLayout583.xml"/><Relationship Id="rId23" Type="http://schemas.openxmlformats.org/officeDocument/2006/relationships/slideLayout" Target="../slideLayouts/slideLayout591.xml"/><Relationship Id="rId28" Type="http://schemas.openxmlformats.org/officeDocument/2006/relationships/slideLayout" Target="../slideLayouts/slideLayout596.xml"/><Relationship Id="rId36" Type="http://schemas.openxmlformats.org/officeDocument/2006/relationships/slideLayout" Target="../slideLayouts/slideLayout604.xml"/><Relationship Id="rId10" Type="http://schemas.openxmlformats.org/officeDocument/2006/relationships/slideLayout" Target="../slideLayouts/slideLayout578.xml"/><Relationship Id="rId19" Type="http://schemas.openxmlformats.org/officeDocument/2006/relationships/slideLayout" Target="../slideLayouts/slideLayout587.xml"/><Relationship Id="rId31" Type="http://schemas.openxmlformats.org/officeDocument/2006/relationships/slideLayout" Target="../slideLayouts/slideLayout599.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slideLayout" Target="../slideLayouts/slideLayout582.xml"/><Relationship Id="rId22" Type="http://schemas.openxmlformats.org/officeDocument/2006/relationships/slideLayout" Target="../slideLayouts/slideLayout590.xml"/><Relationship Id="rId27" Type="http://schemas.openxmlformats.org/officeDocument/2006/relationships/slideLayout" Target="../slideLayouts/slideLayout595.xml"/><Relationship Id="rId30" Type="http://schemas.openxmlformats.org/officeDocument/2006/relationships/slideLayout" Target="../slideLayouts/slideLayout598.xml"/><Relationship Id="rId35" Type="http://schemas.openxmlformats.org/officeDocument/2006/relationships/slideLayout" Target="../slideLayouts/slideLayout603.xml"/><Relationship Id="rId8" Type="http://schemas.openxmlformats.org/officeDocument/2006/relationships/slideLayout" Target="../slideLayouts/slideLayout576.xml"/><Relationship Id="rId3" Type="http://schemas.openxmlformats.org/officeDocument/2006/relationships/slideLayout" Target="../slideLayouts/slideLayout571.xml"/><Relationship Id="rId12" Type="http://schemas.openxmlformats.org/officeDocument/2006/relationships/slideLayout" Target="../slideLayouts/slideLayout580.xml"/><Relationship Id="rId17" Type="http://schemas.openxmlformats.org/officeDocument/2006/relationships/slideLayout" Target="../slideLayouts/slideLayout585.xml"/><Relationship Id="rId25" Type="http://schemas.openxmlformats.org/officeDocument/2006/relationships/slideLayout" Target="../slideLayouts/slideLayout593.xml"/><Relationship Id="rId33" Type="http://schemas.openxmlformats.org/officeDocument/2006/relationships/slideLayout" Target="../slideLayouts/slideLayout601.xml"/><Relationship Id="rId38" Type="http://schemas.openxmlformats.org/officeDocument/2006/relationships/slideLayout" Target="../slideLayouts/slideLayout6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117" Type="http://schemas.openxmlformats.org/officeDocument/2006/relationships/image" Target="../media/image3.emf"/><Relationship Id="rId21" Type="http://schemas.openxmlformats.org/officeDocument/2006/relationships/slideLayout" Target="../slideLayouts/slideLayout63.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63" Type="http://schemas.openxmlformats.org/officeDocument/2006/relationships/slideLayout" Target="../slideLayouts/slideLayout105.xml"/><Relationship Id="rId68" Type="http://schemas.openxmlformats.org/officeDocument/2006/relationships/slideLayout" Target="../slideLayouts/slideLayout110.xml"/><Relationship Id="rId84" Type="http://schemas.openxmlformats.org/officeDocument/2006/relationships/slideLayout" Target="../slideLayouts/slideLayout126.xml"/><Relationship Id="rId89" Type="http://schemas.openxmlformats.org/officeDocument/2006/relationships/slideLayout" Target="../slideLayouts/slideLayout131.xml"/><Relationship Id="rId112" Type="http://schemas.openxmlformats.org/officeDocument/2006/relationships/slideLayout" Target="../slideLayouts/slideLayout154.xml"/><Relationship Id="rId16" Type="http://schemas.openxmlformats.org/officeDocument/2006/relationships/slideLayout" Target="../slideLayouts/slideLayout58.xml"/><Relationship Id="rId107" Type="http://schemas.openxmlformats.org/officeDocument/2006/relationships/slideLayout" Target="../slideLayouts/slideLayout149.xml"/><Relationship Id="rId11" Type="http://schemas.openxmlformats.org/officeDocument/2006/relationships/slideLayout" Target="../slideLayouts/slideLayout53.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74" Type="http://schemas.openxmlformats.org/officeDocument/2006/relationships/slideLayout" Target="../slideLayouts/slideLayout116.xml"/><Relationship Id="rId79" Type="http://schemas.openxmlformats.org/officeDocument/2006/relationships/slideLayout" Target="../slideLayouts/slideLayout121.xml"/><Relationship Id="rId102" Type="http://schemas.openxmlformats.org/officeDocument/2006/relationships/slideLayout" Target="../slideLayouts/slideLayout144.xml"/><Relationship Id="rId5" Type="http://schemas.openxmlformats.org/officeDocument/2006/relationships/slideLayout" Target="../slideLayouts/slideLayout47.xml"/><Relationship Id="rId90" Type="http://schemas.openxmlformats.org/officeDocument/2006/relationships/slideLayout" Target="../slideLayouts/slideLayout132.xml"/><Relationship Id="rId95" Type="http://schemas.openxmlformats.org/officeDocument/2006/relationships/slideLayout" Target="../slideLayouts/slideLayout137.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64" Type="http://schemas.openxmlformats.org/officeDocument/2006/relationships/slideLayout" Target="../slideLayouts/slideLayout106.xml"/><Relationship Id="rId69" Type="http://schemas.openxmlformats.org/officeDocument/2006/relationships/slideLayout" Target="../slideLayouts/slideLayout111.xml"/><Relationship Id="rId113" Type="http://schemas.openxmlformats.org/officeDocument/2006/relationships/slideLayout" Target="../slideLayouts/slideLayout155.xml"/><Relationship Id="rId80" Type="http://schemas.openxmlformats.org/officeDocument/2006/relationships/slideLayout" Target="../slideLayouts/slideLayout122.xml"/><Relationship Id="rId85" Type="http://schemas.openxmlformats.org/officeDocument/2006/relationships/slideLayout" Target="../slideLayouts/slideLayout127.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59" Type="http://schemas.openxmlformats.org/officeDocument/2006/relationships/slideLayout" Target="../slideLayouts/slideLayout101.xml"/><Relationship Id="rId103" Type="http://schemas.openxmlformats.org/officeDocument/2006/relationships/slideLayout" Target="../slideLayouts/slideLayout145.xml"/><Relationship Id="rId108" Type="http://schemas.openxmlformats.org/officeDocument/2006/relationships/slideLayout" Target="../slideLayouts/slideLayout150.xml"/><Relationship Id="rId54" Type="http://schemas.openxmlformats.org/officeDocument/2006/relationships/slideLayout" Target="../slideLayouts/slideLayout96.xml"/><Relationship Id="rId70" Type="http://schemas.openxmlformats.org/officeDocument/2006/relationships/slideLayout" Target="../slideLayouts/slideLayout112.xml"/><Relationship Id="rId75" Type="http://schemas.openxmlformats.org/officeDocument/2006/relationships/slideLayout" Target="../slideLayouts/slideLayout117.xml"/><Relationship Id="rId91" Type="http://schemas.openxmlformats.org/officeDocument/2006/relationships/slideLayout" Target="../slideLayouts/slideLayout133.xml"/><Relationship Id="rId96" Type="http://schemas.openxmlformats.org/officeDocument/2006/relationships/slideLayout" Target="../slideLayouts/slideLayout13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49" Type="http://schemas.openxmlformats.org/officeDocument/2006/relationships/slideLayout" Target="../slideLayouts/slideLayout91.xml"/><Relationship Id="rId114" Type="http://schemas.openxmlformats.org/officeDocument/2006/relationships/slideLayout" Target="../slideLayouts/slideLayout156.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73" Type="http://schemas.openxmlformats.org/officeDocument/2006/relationships/slideLayout" Target="../slideLayouts/slideLayout115.xml"/><Relationship Id="rId78" Type="http://schemas.openxmlformats.org/officeDocument/2006/relationships/slideLayout" Target="../slideLayouts/slideLayout120.xml"/><Relationship Id="rId81" Type="http://schemas.openxmlformats.org/officeDocument/2006/relationships/slideLayout" Target="../slideLayouts/slideLayout123.xml"/><Relationship Id="rId86" Type="http://schemas.openxmlformats.org/officeDocument/2006/relationships/slideLayout" Target="../slideLayouts/slideLayout128.xml"/><Relationship Id="rId94" Type="http://schemas.openxmlformats.org/officeDocument/2006/relationships/slideLayout" Target="../slideLayouts/slideLayout136.xml"/><Relationship Id="rId99" Type="http://schemas.openxmlformats.org/officeDocument/2006/relationships/slideLayout" Target="../slideLayouts/slideLayout141.xml"/><Relationship Id="rId101" Type="http://schemas.openxmlformats.org/officeDocument/2006/relationships/slideLayout" Target="../slideLayouts/slideLayout14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 Id="rId109" Type="http://schemas.openxmlformats.org/officeDocument/2006/relationships/slideLayout" Target="../slideLayouts/slideLayout151.xml"/><Relationship Id="rId34" Type="http://schemas.openxmlformats.org/officeDocument/2006/relationships/slideLayout" Target="../slideLayouts/slideLayout76.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6" Type="http://schemas.openxmlformats.org/officeDocument/2006/relationships/slideLayout" Target="../slideLayouts/slideLayout118.xml"/><Relationship Id="rId97" Type="http://schemas.openxmlformats.org/officeDocument/2006/relationships/slideLayout" Target="../slideLayouts/slideLayout139.xml"/><Relationship Id="rId104" Type="http://schemas.openxmlformats.org/officeDocument/2006/relationships/slideLayout" Target="../slideLayouts/slideLayout146.xml"/><Relationship Id="rId7" Type="http://schemas.openxmlformats.org/officeDocument/2006/relationships/slideLayout" Target="../slideLayouts/slideLayout49.xml"/><Relationship Id="rId71" Type="http://schemas.openxmlformats.org/officeDocument/2006/relationships/slideLayout" Target="../slideLayouts/slideLayout113.xml"/><Relationship Id="rId92" Type="http://schemas.openxmlformats.org/officeDocument/2006/relationships/slideLayout" Target="../slideLayouts/slideLayout134.xml"/><Relationship Id="rId2" Type="http://schemas.openxmlformats.org/officeDocument/2006/relationships/slideLayout" Target="../slideLayouts/slideLayout44.xml"/><Relationship Id="rId29" Type="http://schemas.openxmlformats.org/officeDocument/2006/relationships/slideLayout" Target="../slideLayouts/slideLayout71.xml"/><Relationship Id="rId24" Type="http://schemas.openxmlformats.org/officeDocument/2006/relationships/slideLayout" Target="../slideLayouts/slideLayout66.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66" Type="http://schemas.openxmlformats.org/officeDocument/2006/relationships/slideLayout" Target="../slideLayouts/slideLayout108.xml"/><Relationship Id="rId87" Type="http://schemas.openxmlformats.org/officeDocument/2006/relationships/slideLayout" Target="../slideLayouts/slideLayout129.xml"/><Relationship Id="rId110" Type="http://schemas.openxmlformats.org/officeDocument/2006/relationships/slideLayout" Target="../slideLayouts/slideLayout152.xml"/><Relationship Id="rId115" Type="http://schemas.openxmlformats.org/officeDocument/2006/relationships/slideLayout" Target="../slideLayouts/slideLayout157.xml"/><Relationship Id="rId61" Type="http://schemas.openxmlformats.org/officeDocument/2006/relationships/slideLayout" Target="../slideLayouts/slideLayout103.xml"/><Relationship Id="rId82" Type="http://schemas.openxmlformats.org/officeDocument/2006/relationships/slideLayout" Target="../slideLayouts/slideLayout124.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56" Type="http://schemas.openxmlformats.org/officeDocument/2006/relationships/slideLayout" Target="../slideLayouts/slideLayout98.xml"/><Relationship Id="rId77" Type="http://schemas.openxmlformats.org/officeDocument/2006/relationships/slideLayout" Target="../slideLayouts/slideLayout119.xml"/><Relationship Id="rId100" Type="http://schemas.openxmlformats.org/officeDocument/2006/relationships/slideLayout" Target="../slideLayouts/slideLayout142.xml"/><Relationship Id="rId105" Type="http://schemas.openxmlformats.org/officeDocument/2006/relationships/slideLayout" Target="../slideLayouts/slideLayout147.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72" Type="http://schemas.openxmlformats.org/officeDocument/2006/relationships/slideLayout" Target="../slideLayouts/slideLayout114.xml"/><Relationship Id="rId93" Type="http://schemas.openxmlformats.org/officeDocument/2006/relationships/slideLayout" Target="../slideLayouts/slideLayout135.xml"/><Relationship Id="rId98" Type="http://schemas.openxmlformats.org/officeDocument/2006/relationships/slideLayout" Target="../slideLayouts/slideLayout140.xml"/><Relationship Id="rId3" Type="http://schemas.openxmlformats.org/officeDocument/2006/relationships/slideLayout" Target="../slideLayouts/slideLayout45.xml"/><Relationship Id="rId25" Type="http://schemas.openxmlformats.org/officeDocument/2006/relationships/slideLayout" Target="../slideLayouts/slideLayout67.xml"/><Relationship Id="rId46" Type="http://schemas.openxmlformats.org/officeDocument/2006/relationships/slideLayout" Target="../slideLayouts/slideLayout88.xml"/><Relationship Id="rId67" Type="http://schemas.openxmlformats.org/officeDocument/2006/relationships/slideLayout" Target="../slideLayouts/slideLayout109.xml"/><Relationship Id="rId116" Type="http://schemas.openxmlformats.org/officeDocument/2006/relationships/theme" Target="../theme/theme3.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62" Type="http://schemas.openxmlformats.org/officeDocument/2006/relationships/slideLayout" Target="../slideLayouts/slideLayout104.xml"/><Relationship Id="rId83" Type="http://schemas.openxmlformats.org/officeDocument/2006/relationships/slideLayout" Target="../slideLayouts/slideLayout125.xml"/><Relationship Id="rId88" Type="http://schemas.openxmlformats.org/officeDocument/2006/relationships/slideLayout" Target="../slideLayouts/slideLayout130.xml"/><Relationship Id="rId111" Type="http://schemas.openxmlformats.org/officeDocument/2006/relationships/slideLayout" Target="../slideLayouts/slideLayout153.xml"/><Relationship Id="rId15" Type="http://schemas.openxmlformats.org/officeDocument/2006/relationships/slideLayout" Target="../slideLayouts/slideLayout57.xml"/><Relationship Id="rId36" Type="http://schemas.openxmlformats.org/officeDocument/2006/relationships/slideLayout" Target="../slideLayouts/slideLayout78.xml"/><Relationship Id="rId57" Type="http://schemas.openxmlformats.org/officeDocument/2006/relationships/slideLayout" Target="../slideLayouts/slideLayout99.xml"/><Relationship Id="rId106"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image" Target="../media/image33.png"/><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4.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50" Type="http://schemas.openxmlformats.org/officeDocument/2006/relationships/slideLayout" Target="../slideLayouts/slideLayout218.xml"/><Relationship Id="rId55" Type="http://schemas.openxmlformats.org/officeDocument/2006/relationships/slideLayout" Target="../slideLayouts/slideLayout223.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3" Type="http://schemas.openxmlformats.org/officeDocument/2006/relationships/slideLayout" Target="../slideLayouts/slideLayout221.xml"/><Relationship Id="rId58" Type="http://schemas.openxmlformats.org/officeDocument/2006/relationships/slideLayout" Target="../slideLayouts/slideLayout226.xml"/><Relationship Id="rId5" Type="http://schemas.openxmlformats.org/officeDocument/2006/relationships/slideLayout" Target="../slideLayouts/slideLayout173.xml"/><Relationship Id="rId61" Type="http://schemas.openxmlformats.org/officeDocument/2006/relationships/theme" Target="../theme/theme5.xml"/><Relationship Id="rId19" Type="http://schemas.openxmlformats.org/officeDocument/2006/relationships/slideLayout" Target="../slideLayouts/slideLayout18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56" Type="http://schemas.openxmlformats.org/officeDocument/2006/relationships/slideLayout" Target="../slideLayouts/slideLayout224.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59" Type="http://schemas.openxmlformats.org/officeDocument/2006/relationships/slideLayout" Target="../slideLayouts/slideLayout227.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54" Type="http://schemas.openxmlformats.org/officeDocument/2006/relationships/slideLayout" Target="../slideLayouts/slideLayout222.xml"/><Relationship Id="rId62" Type="http://schemas.openxmlformats.org/officeDocument/2006/relationships/image" Target="../media/image3.emf"/><Relationship Id="rId1" Type="http://schemas.openxmlformats.org/officeDocument/2006/relationships/slideLayout" Target="../slideLayouts/slideLayout169.xml"/><Relationship Id="rId6" Type="http://schemas.openxmlformats.org/officeDocument/2006/relationships/slideLayout" Target="../slideLayouts/slideLayout174.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57" Type="http://schemas.openxmlformats.org/officeDocument/2006/relationships/slideLayout" Target="../slideLayouts/slideLayout225.xml"/><Relationship Id="rId10" Type="http://schemas.openxmlformats.org/officeDocument/2006/relationships/slideLayout" Target="../slideLayouts/slideLayout178.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slideLayout" Target="../slideLayouts/slideLayout220.xml"/><Relationship Id="rId60" Type="http://schemas.openxmlformats.org/officeDocument/2006/relationships/slideLayout" Target="../slideLayouts/slideLayout22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9" Type="http://schemas.openxmlformats.org/officeDocument/2006/relationships/slideLayout" Target="../slideLayouts/slideLayout267.xml"/><Relationship Id="rId21" Type="http://schemas.openxmlformats.org/officeDocument/2006/relationships/slideLayout" Target="../slideLayouts/slideLayout249.xml"/><Relationship Id="rId34" Type="http://schemas.openxmlformats.org/officeDocument/2006/relationships/slideLayout" Target="../slideLayouts/slideLayout262.xml"/><Relationship Id="rId42" Type="http://schemas.openxmlformats.org/officeDocument/2006/relationships/slideLayout" Target="../slideLayouts/slideLayout270.xml"/><Relationship Id="rId47" Type="http://schemas.openxmlformats.org/officeDocument/2006/relationships/slideLayout" Target="../slideLayouts/slideLayout275.xml"/><Relationship Id="rId50" Type="http://schemas.openxmlformats.org/officeDocument/2006/relationships/slideLayout" Target="../slideLayouts/slideLayout278.xml"/><Relationship Id="rId7" Type="http://schemas.openxmlformats.org/officeDocument/2006/relationships/slideLayout" Target="../slideLayouts/slideLayout23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9" Type="http://schemas.openxmlformats.org/officeDocument/2006/relationships/slideLayout" Target="../slideLayouts/slideLayout257.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40" Type="http://schemas.openxmlformats.org/officeDocument/2006/relationships/slideLayout" Target="../slideLayouts/slideLayout268.xml"/><Relationship Id="rId45" Type="http://schemas.openxmlformats.org/officeDocument/2006/relationships/slideLayout" Target="../slideLayouts/slideLayout273.xml"/><Relationship Id="rId53" Type="http://schemas.openxmlformats.org/officeDocument/2006/relationships/image" Target="../media/image46.emf"/><Relationship Id="rId5" Type="http://schemas.openxmlformats.org/officeDocument/2006/relationships/slideLayout" Target="../slideLayouts/slideLayout233.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4" Type="http://schemas.openxmlformats.org/officeDocument/2006/relationships/slideLayout" Target="../slideLayouts/slideLayout272.xml"/><Relationship Id="rId52" Type="http://schemas.openxmlformats.org/officeDocument/2006/relationships/theme" Target="../theme/theme6.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43" Type="http://schemas.openxmlformats.org/officeDocument/2006/relationships/slideLayout" Target="../slideLayouts/slideLayout271.xml"/><Relationship Id="rId48" Type="http://schemas.openxmlformats.org/officeDocument/2006/relationships/slideLayout" Target="../slideLayouts/slideLayout276.xml"/><Relationship Id="rId8" Type="http://schemas.openxmlformats.org/officeDocument/2006/relationships/slideLayout" Target="../slideLayouts/slideLayout236.xml"/><Relationship Id="rId51" Type="http://schemas.openxmlformats.org/officeDocument/2006/relationships/slideLayout" Target="../slideLayouts/slideLayout279.xml"/><Relationship Id="rId3" Type="http://schemas.openxmlformats.org/officeDocument/2006/relationships/slideLayout" Target="../slideLayouts/slideLayout231.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slideLayout" Target="../slideLayouts/slideLayout266.xml"/><Relationship Id="rId46" Type="http://schemas.openxmlformats.org/officeDocument/2006/relationships/slideLayout" Target="../slideLayouts/slideLayout274.xml"/><Relationship Id="rId20" Type="http://schemas.openxmlformats.org/officeDocument/2006/relationships/slideLayout" Target="../slideLayouts/slideLayout248.xml"/><Relationship Id="rId41" Type="http://schemas.openxmlformats.org/officeDocument/2006/relationships/slideLayout" Target="../slideLayouts/slideLayout269.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49" Type="http://schemas.openxmlformats.org/officeDocument/2006/relationships/slideLayout" Target="../slideLayouts/slideLayout27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9" Type="http://schemas.openxmlformats.org/officeDocument/2006/relationships/slideLayout" Target="../slideLayouts/slideLayout318.xml"/><Relationship Id="rId21" Type="http://schemas.openxmlformats.org/officeDocument/2006/relationships/slideLayout" Target="../slideLayouts/slideLayout300.xml"/><Relationship Id="rId34" Type="http://schemas.openxmlformats.org/officeDocument/2006/relationships/slideLayout" Target="../slideLayouts/slideLayout313.xml"/><Relationship Id="rId42" Type="http://schemas.openxmlformats.org/officeDocument/2006/relationships/slideLayout" Target="../slideLayouts/slideLayout321.xml"/><Relationship Id="rId47" Type="http://schemas.openxmlformats.org/officeDocument/2006/relationships/slideLayout" Target="../slideLayouts/slideLayout326.xml"/><Relationship Id="rId50" Type="http://schemas.openxmlformats.org/officeDocument/2006/relationships/slideLayout" Target="../slideLayouts/slideLayout329.xml"/><Relationship Id="rId55" Type="http://schemas.openxmlformats.org/officeDocument/2006/relationships/image" Target="../media/image46.emf"/><Relationship Id="rId7" Type="http://schemas.openxmlformats.org/officeDocument/2006/relationships/slideLayout" Target="../slideLayouts/slideLayout286.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9" Type="http://schemas.openxmlformats.org/officeDocument/2006/relationships/slideLayout" Target="../slideLayouts/slideLayout308.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slideLayout" Target="../slideLayouts/slideLayout311.xml"/><Relationship Id="rId37" Type="http://schemas.openxmlformats.org/officeDocument/2006/relationships/slideLayout" Target="../slideLayouts/slideLayout316.xml"/><Relationship Id="rId40" Type="http://schemas.openxmlformats.org/officeDocument/2006/relationships/slideLayout" Target="../slideLayouts/slideLayout319.xml"/><Relationship Id="rId45" Type="http://schemas.openxmlformats.org/officeDocument/2006/relationships/slideLayout" Target="../slideLayouts/slideLayout324.xml"/><Relationship Id="rId53" Type="http://schemas.openxmlformats.org/officeDocument/2006/relationships/slideLayout" Target="../slideLayouts/slideLayout332.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4" Type="http://schemas.openxmlformats.org/officeDocument/2006/relationships/slideLayout" Target="../slideLayouts/slideLayout323.xml"/><Relationship Id="rId52" Type="http://schemas.openxmlformats.org/officeDocument/2006/relationships/slideLayout" Target="../slideLayouts/slideLayout33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 Id="rId35" Type="http://schemas.openxmlformats.org/officeDocument/2006/relationships/slideLayout" Target="../slideLayouts/slideLayout314.xml"/><Relationship Id="rId43" Type="http://schemas.openxmlformats.org/officeDocument/2006/relationships/slideLayout" Target="../slideLayouts/slideLayout322.xml"/><Relationship Id="rId48" Type="http://schemas.openxmlformats.org/officeDocument/2006/relationships/slideLayout" Target="../slideLayouts/slideLayout327.xml"/><Relationship Id="rId8" Type="http://schemas.openxmlformats.org/officeDocument/2006/relationships/slideLayout" Target="../slideLayouts/slideLayout287.xml"/><Relationship Id="rId51" Type="http://schemas.openxmlformats.org/officeDocument/2006/relationships/slideLayout" Target="../slideLayouts/slideLayout330.xml"/><Relationship Id="rId3" Type="http://schemas.openxmlformats.org/officeDocument/2006/relationships/slideLayout" Target="../slideLayouts/slideLayout282.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slideLayout" Target="../slideLayouts/slideLayout312.xml"/><Relationship Id="rId38" Type="http://schemas.openxmlformats.org/officeDocument/2006/relationships/slideLayout" Target="../slideLayouts/slideLayout317.xml"/><Relationship Id="rId46" Type="http://schemas.openxmlformats.org/officeDocument/2006/relationships/slideLayout" Target="../slideLayouts/slideLayout325.xml"/><Relationship Id="rId20" Type="http://schemas.openxmlformats.org/officeDocument/2006/relationships/slideLayout" Target="../slideLayouts/slideLayout299.xml"/><Relationship Id="rId41" Type="http://schemas.openxmlformats.org/officeDocument/2006/relationships/slideLayout" Target="../slideLayouts/slideLayout320.xml"/><Relationship Id="rId54" Type="http://schemas.openxmlformats.org/officeDocument/2006/relationships/theme" Target="../theme/theme7.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36" Type="http://schemas.openxmlformats.org/officeDocument/2006/relationships/slideLayout" Target="../slideLayouts/slideLayout315.xml"/><Relationship Id="rId49" Type="http://schemas.openxmlformats.org/officeDocument/2006/relationships/slideLayout" Target="../slideLayouts/slideLayout32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slideLayout" Target="../slideLayouts/slideLayout374.xml"/><Relationship Id="rId47" Type="http://schemas.openxmlformats.org/officeDocument/2006/relationships/theme" Target="../theme/theme8.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45" Type="http://schemas.openxmlformats.org/officeDocument/2006/relationships/slideLayout" Target="../slideLayouts/slideLayout377.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4" Type="http://schemas.openxmlformats.org/officeDocument/2006/relationships/slideLayout" Target="../slideLayouts/slideLayout376.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slideLayout" Target="../slideLayouts/slideLayout375.xml"/><Relationship Id="rId48" Type="http://schemas.openxmlformats.org/officeDocument/2006/relationships/image" Target="../media/image46.emf"/><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 Id="rId46" Type="http://schemas.openxmlformats.org/officeDocument/2006/relationships/slideLayout" Target="../slideLayouts/slideLayout378.xml"/><Relationship Id="rId20" Type="http://schemas.openxmlformats.org/officeDocument/2006/relationships/slideLayout" Target="../slideLayouts/slideLayout352.xml"/><Relationship Id="rId41" Type="http://schemas.openxmlformats.org/officeDocument/2006/relationships/slideLayout" Target="../slideLayouts/slideLayout37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26" Type="http://schemas.openxmlformats.org/officeDocument/2006/relationships/slideLayout" Target="../slideLayouts/slideLayout404.xml"/><Relationship Id="rId39" Type="http://schemas.openxmlformats.org/officeDocument/2006/relationships/slideLayout" Target="../slideLayouts/slideLayout417.xml"/><Relationship Id="rId21" Type="http://schemas.openxmlformats.org/officeDocument/2006/relationships/slideLayout" Target="../slideLayouts/slideLayout399.xml"/><Relationship Id="rId34" Type="http://schemas.openxmlformats.org/officeDocument/2006/relationships/slideLayout" Target="../slideLayouts/slideLayout412.xml"/><Relationship Id="rId42" Type="http://schemas.openxmlformats.org/officeDocument/2006/relationships/slideLayout" Target="../slideLayouts/slideLayout420.xml"/><Relationship Id="rId47" Type="http://schemas.openxmlformats.org/officeDocument/2006/relationships/slideLayout" Target="../slideLayouts/slideLayout425.xml"/><Relationship Id="rId50" Type="http://schemas.openxmlformats.org/officeDocument/2006/relationships/image" Target="../media/image46.emf"/><Relationship Id="rId7" Type="http://schemas.openxmlformats.org/officeDocument/2006/relationships/slideLayout" Target="../slideLayouts/slideLayout385.xml"/><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9" Type="http://schemas.openxmlformats.org/officeDocument/2006/relationships/slideLayout" Target="../slideLayouts/slideLayout407.xml"/><Relationship Id="rId11" Type="http://schemas.openxmlformats.org/officeDocument/2006/relationships/slideLayout" Target="../slideLayouts/slideLayout389.xml"/><Relationship Id="rId24" Type="http://schemas.openxmlformats.org/officeDocument/2006/relationships/slideLayout" Target="../slideLayouts/slideLayout402.xml"/><Relationship Id="rId32" Type="http://schemas.openxmlformats.org/officeDocument/2006/relationships/slideLayout" Target="../slideLayouts/slideLayout410.xml"/><Relationship Id="rId37" Type="http://schemas.openxmlformats.org/officeDocument/2006/relationships/slideLayout" Target="../slideLayouts/slideLayout415.xml"/><Relationship Id="rId40" Type="http://schemas.openxmlformats.org/officeDocument/2006/relationships/slideLayout" Target="../slideLayouts/slideLayout418.xml"/><Relationship Id="rId45" Type="http://schemas.openxmlformats.org/officeDocument/2006/relationships/slideLayout" Target="../slideLayouts/slideLayout423.xml"/><Relationship Id="rId5" Type="http://schemas.openxmlformats.org/officeDocument/2006/relationships/slideLayout" Target="../slideLayouts/slideLayout383.xml"/><Relationship Id="rId15" Type="http://schemas.openxmlformats.org/officeDocument/2006/relationships/slideLayout" Target="../slideLayouts/slideLayout393.xml"/><Relationship Id="rId23" Type="http://schemas.openxmlformats.org/officeDocument/2006/relationships/slideLayout" Target="../slideLayouts/slideLayout401.xml"/><Relationship Id="rId28" Type="http://schemas.openxmlformats.org/officeDocument/2006/relationships/slideLayout" Target="../slideLayouts/slideLayout406.xml"/><Relationship Id="rId36" Type="http://schemas.openxmlformats.org/officeDocument/2006/relationships/slideLayout" Target="../slideLayouts/slideLayout414.xml"/><Relationship Id="rId49" Type="http://schemas.openxmlformats.org/officeDocument/2006/relationships/theme" Target="../theme/theme9.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31" Type="http://schemas.openxmlformats.org/officeDocument/2006/relationships/slideLayout" Target="../slideLayouts/slideLayout409.xml"/><Relationship Id="rId44" Type="http://schemas.openxmlformats.org/officeDocument/2006/relationships/slideLayout" Target="../slideLayouts/slideLayout422.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slideLayout" Target="../slideLayouts/slideLayout400.xml"/><Relationship Id="rId27" Type="http://schemas.openxmlformats.org/officeDocument/2006/relationships/slideLayout" Target="../slideLayouts/slideLayout405.xml"/><Relationship Id="rId30" Type="http://schemas.openxmlformats.org/officeDocument/2006/relationships/slideLayout" Target="../slideLayouts/slideLayout408.xml"/><Relationship Id="rId35" Type="http://schemas.openxmlformats.org/officeDocument/2006/relationships/slideLayout" Target="../slideLayouts/slideLayout413.xml"/><Relationship Id="rId43" Type="http://schemas.openxmlformats.org/officeDocument/2006/relationships/slideLayout" Target="../slideLayouts/slideLayout421.xml"/><Relationship Id="rId48" Type="http://schemas.openxmlformats.org/officeDocument/2006/relationships/slideLayout" Target="../slideLayouts/slideLayout426.xml"/><Relationship Id="rId8" Type="http://schemas.openxmlformats.org/officeDocument/2006/relationships/slideLayout" Target="../slideLayouts/slideLayout386.xml"/><Relationship Id="rId3" Type="http://schemas.openxmlformats.org/officeDocument/2006/relationships/slideLayout" Target="../slideLayouts/slideLayout381.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5" Type="http://schemas.openxmlformats.org/officeDocument/2006/relationships/slideLayout" Target="../slideLayouts/slideLayout403.xml"/><Relationship Id="rId33" Type="http://schemas.openxmlformats.org/officeDocument/2006/relationships/slideLayout" Target="../slideLayouts/slideLayout411.xml"/><Relationship Id="rId38" Type="http://schemas.openxmlformats.org/officeDocument/2006/relationships/slideLayout" Target="../slideLayouts/slideLayout416.xml"/><Relationship Id="rId46" Type="http://schemas.openxmlformats.org/officeDocument/2006/relationships/slideLayout" Target="../slideLayouts/slideLayout424.xml"/><Relationship Id="rId20" Type="http://schemas.openxmlformats.org/officeDocument/2006/relationships/slideLayout" Target="../slideLayouts/slideLayout398.xml"/><Relationship Id="rId41" Type="http://schemas.openxmlformats.org/officeDocument/2006/relationships/slideLayout" Target="../slideLayouts/slideLayout419.xml"/><Relationship Id="rId1" Type="http://schemas.openxmlformats.org/officeDocument/2006/relationships/slideLayout" Target="../slideLayouts/slideLayout379.xml"/><Relationship Id="rId6" Type="http://schemas.openxmlformats.org/officeDocument/2006/relationships/slideLayout" Target="../slideLayouts/slideLayout3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FA35D-41A6-40AC-98F2-40406F419FFB}" type="datetimeFigureOut">
              <a:rPr lang="en-US" smtClean="0"/>
              <a:t>6/15/2022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163155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7" r:id="rId16"/>
    <p:sldLayoutId id="2147484188" r:id="rId17"/>
    <p:sldLayoutId id="2147484189" r:id="rId18"/>
    <p:sldLayoutId id="214748419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605428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3187830"/>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2" cstate="email">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1487778" y="6149368"/>
            <a:ext cx="569603" cy="569684"/>
          </a:xfrm>
          <a:prstGeom prst="rect">
            <a:avLst/>
          </a:prstGeom>
        </p:spPr>
      </p:pic>
    </p:spTree>
    <p:extLst>
      <p:ext uri="{BB962C8B-B14F-4D97-AF65-F5344CB8AC3E}">
        <p14:creationId xmlns:p14="http://schemas.microsoft.com/office/powerpoint/2010/main" val="2979798290"/>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 id="2147484226" r:id="rId34"/>
    <p:sldLayoutId id="2147484227" r:id="rId35"/>
    <p:sldLayoutId id="2147484228" r:id="rId36"/>
    <p:sldLayoutId id="2147484229" r:id="rId37"/>
    <p:sldLayoutId id="2147484230" r:id="rId38"/>
    <p:sldLayoutId id="2147484231" r:id="rId39"/>
    <p:sldLayoutId id="2147484232" r:id="rId40"/>
    <p:sldLayoutId id="2147484233" r:id="rId41"/>
    <p:sldLayoutId id="2147484234" r:id="rId42"/>
    <p:sldLayoutId id="2147484235" r:id="rId43"/>
    <p:sldLayoutId id="2147484236" r:id="rId44"/>
    <p:sldLayoutId id="2147484237" r:id="rId45"/>
    <p:sldLayoutId id="2147484238" r:id="rId46"/>
    <p:sldLayoutId id="2147484239" r:id="rId47"/>
    <p:sldLayoutId id="2147484240" r:id="rId48"/>
    <p:sldLayoutId id="2147484241" r:id="rId49"/>
    <p:sldLayoutId id="2147484242" r:id="rId50"/>
    <p:sldLayoutId id="2147484243" r:id="rId51"/>
    <p:sldLayoutId id="2147484244" r:id="rId52"/>
    <p:sldLayoutId id="2147484245" r:id="rId53"/>
    <p:sldLayoutId id="2147484246" r:id="rId54"/>
    <p:sldLayoutId id="2147484247" r:id="rId55"/>
    <p:sldLayoutId id="2147484248" r:id="rId56"/>
    <p:sldLayoutId id="2147484249" r:id="rId57"/>
    <p:sldLayoutId id="2147484250" r:id="rId58"/>
    <p:sldLayoutId id="2147484251" r:id="rId5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748505381"/>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66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7"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1" r:id="rId53"/>
    <p:sldLayoutId id="2147484132" r:id="rId54"/>
    <p:sldLayoutId id="2147484133" r:id="rId55"/>
    <p:sldLayoutId id="2147483750" r:id="rId56"/>
    <p:sldLayoutId id="2147483693" r:id="rId57"/>
    <p:sldLayoutId id="2147483694" r:id="rId58"/>
    <p:sldLayoutId id="2147483695" r:id="rId59"/>
    <p:sldLayoutId id="2147483696" r:id="rId60"/>
    <p:sldLayoutId id="2147483697" r:id="rId61"/>
    <p:sldLayoutId id="2147483698" r:id="rId62"/>
    <p:sldLayoutId id="2147483699" r:id="rId63"/>
    <p:sldLayoutId id="2147483700" r:id="rId64"/>
    <p:sldLayoutId id="2147483701" r:id="rId65"/>
    <p:sldLayoutId id="2147483702" r:id="rId66"/>
    <p:sldLayoutId id="2147483703" r:id="rId67"/>
    <p:sldLayoutId id="2147483704" r:id="rId68"/>
    <p:sldLayoutId id="2147483705" r:id="rId69"/>
    <p:sldLayoutId id="2147483706" r:id="rId70"/>
    <p:sldLayoutId id="2147483707" r:id="rId71"/>
    <p:sldLayoutId id="2147483708" r:id="rId72"/>
    <p:sldLayoutId id="2147483709" r:id="rId73"/>
    <p:sldLayoutId id="2147483710" r:id="rId74"/>
    <p:sldLayoutId id="2147483711" r:id="rId75"/>
    <p:sldLayoutId id="2147483712" r:id="rId76"/>
    <p:sldLayoutId id="2147483713" r:id="rId77"/>
    <p:sldLayoutId id="2147483714" r:id="rId78"/>
    <p:sldLayoutId id="2147483715" r:id="rId79"/>
    <p:sldLayoutId id="2147483716" r:id="rId80"/>
    <p:sldLayoutId id="2147483717" r:id="rId81"/>
    <p:sldLayoutId id="2147483718" r:id="rId82"/>
    <p:sldLayoutId id="2147483719" r:id="rId83"/>
    <p:sldLayoutId id="2147483720" r:id="rId84"/>
    <p:sldLayoutId id="2147483721" r:id="rId85"/>
    <p:sldLayoutId id="2147483722" r:id="rId86"/>
    <p:sldLayoutId id="2147483723" r:id="rId87"/>
    <p:sldLayoutId id="2147483724" r:id="rId88"/>
    <p:sldLayoutId id="2147483725" r:id="rId89"/>
    <p:sldLayoutId id="2147483726" r:id="rId90"/>
    <p:sldLayoutId id="2147483727" r:id="rId91"/>
    <p:sldLayoutId id="2147483728" r:id="rId92"/>
    <p:sldLayoutId id="2147483729" r:id="rId93"/>
    <p:sldLayoutId id="2147483730" r:id="rId94"/>
    <p:sldLayoutId id="2147483731" r:id="rId95"/>
    <p:sldLayoutId id="2147483732" r:id="rId96"/>
    <p:sldLayoutId id="2147483733" r:id="rId97"/>
    <p:sldLayoutId id="2147483734" r:id="rId98"/>
    <p:sldLayoutId id="2147483735" r:id="rId99"/>
    <p:sldLayoutId id="2147483736" r:id="rId100"/>
    <p:sldLayoutId id="2147483737" r:id="rId101"/>
    <p:sldLayoutId id="2147483738" r:id="rId102"/>
    <p:sldLayoutId id="2147483739" r:id="rId103"/>
    <p:sldLayoutId id="2147483740" r:id="rId104"/>
    <p:sldLayoutId id="2147483741" r:id="rId105"/>
    <p:sldLayoutId id="2147483742" r:id="rId106"/>
    <p:sldLayoutId id="2147483743" r:id="rId107"/>
    <p:sldLayoutId id="2147483744" r:id="rId108"/>
    <p:sldLayoutId id="2147483745" r:id="rId109"/>
    <p:sldLayoutId id="2147483746" r:id="rId110"/>
    <p:sldLayoutId id="2147483747" r:id="rId111"/>
    <p:sldLayoutId id="2147483748" r:id="rId112"/>
    <p:sldLayoutId id="2147483749" r:id="rId113"/>
    <p:sldLayoutId id="2147483751" r:id="rId114"/>
    <p:sldLayoutId id="2147483839" r:id="rId1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3" cstate="email">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62836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4293" r:id="rId4"/>
    <p:sldLayoutId id="2147483756" r:id="rId5"/>
    <p:sldLayoutId id="2147483757" r:id="rId6"/>
    <p:sldLayoutId id="2147483758" r:id="rId7"/>
    <p:sldLayoutId id="2147483824" r:id="rId8"/>
    <p:sldLayoutId id="2147483825" r:id="rId9"/>
    <p:sldLayoutId id="2147484292" r:id="rId10"/>
    <p:sldLayoutId id="2147484294" r:id="rId1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22" r:id="rId48"/>
    <p:sldLayoutId id="2147484191"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9" r:id="rId58"/>
    <p:sldLayoutId id="2147483820" r:id="rId59"/>
    <p:sldLayoutId id="2147483821" r:id="rId6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5545187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8AE9C-24C2-434C-825D-C3D3035EEA2F}"/>
              </a:ext>
            </a:extLst>
          </p:cNvPr>
          <p:cNvSpPr>
            <a:spLocks noGrp="1"/>
          </p:cNvSpPr>
          <p:nvPr userDrawn="1">
            <p:ph type="title"/>
          </p:nvPr>
        </p:nvSpPr>
        <p:spPr>
          <a:xfrm>
            <a:off x="588963" y="45720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FAF26C4D-FD55-41F5-A836-CB930389DEB4}"/>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49338AB4-FC7A-407F-81E2-AB370C88FE93}"/>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6D69B11-C1AA-485E-B0C2-3F1DDF58A838}"/>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86A16-AD86-4B92-8709-A594925A0864}"/>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1106D4-6382-4818-A9F9-9E4367951FB0}"/>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FF5A7D-0FCE-47A6-A37D-757582294790}"/>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B7BDFD-2B53-4FB8-8667-06D6CC89C239}"/>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89E716-5552-48AA-A762-03A6C7B3708A}"/>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DAD954-5FE2-4C77-ADCB-57B74E8E94C9}"/>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B092AA-25B5-4A84-A06B-A878726A07BC}"/>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B96000-B2D4-4A01-977F-C646F3515E7F}"/>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19B9B3-CDB8-4F85-B8EB-88F8FE65E1B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D2F470-DA24-4BC7-B042-A08A20F3E9F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98C8F3-8737-4DDD-9B00-AF46064B4333}"/>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7A64E3-6D13-438D-8B93-881C0911A878}"/>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BF9F1-004F-47E4-9A2A-5A14AD480CCD}"/>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561C5-AEB3-4608-A5A0-7131CAD81E2D}"/>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4B7C74-A80D-4674-8566-327C46A8AE54}"/>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8E1A65-8103-484A-A24F-440D6034A8F6}"/>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55913F-7960-4ECC-AC40-A7AF20643665}"/>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9C9EFD-E439-4575-AAB6-5E2031A9925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AC120E-24C4-4F7C-806D-677FF130D534}"/>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33EE62-6191-46C8-90BE-A74C00430C36}"/>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FE846-2267-4625-9A30-5C877ACE7494}"/>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46FB49-D919-48CB-B1DC-2D74DDB3ADE4}"/>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255CE8-A319-44DF-816C-30433EA83A9A}"/>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6EDD50-551A-4EE9-BF07-33D1429728F9}"/>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84E33-33C6-4648-BCF9-91F8970B8103}"/>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85963A-6ED3-443F-B379-477D7FEE8C44}"/>
                </a:ext>
              </a:extLst>
            </p:cNvPr>
            <p:cNvCxnSpPr/>
            <p:nvPr userDrawn="1"/>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7A0469-39AF-468A-B379-DD106D561F8D}"/>
                </a:ext>
              </a:extLst>
            </p:cNvPr>
            <p:cNvCxnSpPr/>
            <p:nvPr userDrawn="1"/>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D17AAD-2541-440E-B4C9-65607DBC2CAA}"/>
                </a:ext>
              </a:extLst>
            </p:cNvPr>
            <p:cNvCxnSpPr/>
            <p:nvPr userDrawn="1"/>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A1C8992-576C-46E0-9DF8-01119DB2323E}"/>
                </a:ext>
              </a:extLst>
            </p:cNvPr>
            <p:cNvCxnSpPr/>
            <p:nvPr userDrawn="1"/>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069150-BDB8-48F1-BE7C-5713F650A592}"/>
                </a:ext>
              </a:extLst>
            </p:cNvPr>
            <p:cNvCxnSpPr/>
            <p:nvPr userDrawn="1"/>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D6079C-4AFF-4152-B5E7-BA97F84133BD}"/>
                </a:ext>
              </a:extLst>
            </p:cNvPr>
            <p:cNvCxnSpPr/>
            <p:nvPr userDrawn="1"/>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380D9F-68D0-4A27-96A3-63BC9A705DB6}"/>
                </a:ext>
              </a:extLst>
            </p:cNvPr>
            <p:cNvCxnSpPr/>
            <p:nvPr userDrawn="1"/>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62D9E9-000F-4CD4-AD38-F6CB3A013E2B}"/>
                </a:ext>
              </a:extLst>
            </p:cNvPr>
            <p:cNvCxnSpPr/>
            <p:nvPr userDrawn="1"/>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DF7CAC04-04ED-4160-9B6D-25AB950D754C}"/>
              </a:ext>
            </a:extLst>
          </p:cNvPr>
          <p:cNvSpPr/>
          <p:nvPr userDrawn="1"/>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F6435C16-4F51-4C4A-9478-3F42F375FDDB}"/>
              </a:ext>
            </a:extLst>
          </p:cNvPr>
          <p:cNvSpPr/>
          <p:nvPr userDrawn="1"/>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74FBB5A-FFEB-46B6-BF09-3131E4C99682}"/>
              </a:ext>
            </a:extLst>
          </p:cNvPr>
          <p:cNvPicPr>
            <a:picLocks noChangeAspect="1" noChangeArrowheads="1"/>
          </p:cNvPicPr>
          <p:nvPr userDrawn="1"/>
        </p:nvPicPr>
        <p:blipFill>
          <a:blip r:embed="rId55" cstate="email">
            <a:extLst>
              <a:ext uri="{28A0092B-C50C-407E-A947-70E740481C1C}">
                <a14:useLocalDpi xmlns:a14="http://schemas.microsoft.com/office/drawing/2010/main"/>
              </a:ext>
            </a:extLst>
          </a:blip>
          <a:srcRect l="761"/>
          <a:stretch>
            <a:fillRect/>
          </a:stretch>
        </p:blipFill>
        <p:spPr bwMode="auto">
          <a:xfrm rot="5400000">
            <a:off x="9509919" y="2844006"/>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14240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Lst>
  <p:transition>
    <p:fade/>
  </p:transition>
  <p:hf sldNum="0" hdr="0" ftr="0" dt="0"/>
  <p:txStyles>
    <p:titleStyle>
      <a:lvl1pPr algn="l" defTabSz="931863" rtl="0" fontAlgn="base">
        <a:spcBef>
          <a:spcPct val="0"/>
        </a:spcBef>
        <a:spcAft>
          <a:spcPct val="0"/>
        </a:spcAft>
        <a:defRPr lang="en-US" sz="3600" kern="1200" spc="-50" dirty="0">
          <a:ln w="3175">
            <a:noFill/>
          </a:ln>
          <a:solidFill>
            <a:schemeClr val="tx1"/>
          </a:solidFill>
          <a:latin typeface="+mj-lt"/>
          <a:ea typeface="+mn-ea"/>
          <a:cs typeface="Segoe UI" pitchFamily="34" charset="0"/>
        </a:defRPr>
      </a:lvl1pPr>
      <a:lvl2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2pPr>
      <a:lvl3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3pPr>
      <a:lvl4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4pPr>
      <a:lvl5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5pPr>
      <a:lvl6pPr marL="4572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6pPr>
      <a:lvl7pPr marL="9144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7pPr>
      <a:lvl8pPr marL="13716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8pPr>
      <a:lvl9pPr marL="18288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9pPr>
    </p:titleStyle>
    <p:bodyStyle>
      <a:lvl1pPr marL="228600" indent="-228600" algn="l" defTabSz="931863" rtl="0" fontAlgn="base">
        <a:spcBef>
          <a:spcPct val="20000"/>
        </a:spcBef>
        <a:spcAft>
          <a:spcPct val="0"/>
        </a:spcAft>
        <a:buSzPct val="90000"/>
        <a:buFont typeface="Wingdings" panose="05000000000000000000" pitchFamily="2" charset="2"/>
        <a:buChar char=""/>
        <a:defRPr sz="2800" kern="1200">
          <a:solidFill>
            <a:schemeClr val="tx1"/>
          </a:solidFill>
          <a:latin typeface="+mn-lt"/>
          <a:ea typeface="+mn-ea"/>
          <a:cs typeface="Segoe UI" panose="020B0502040204020203" pitchFamily="34" charset="0"/>
        </a:defRPr>
      </a:lvl1pPr>
      <a:lvl2pPr marL="457200" indent="-228600" algn="l" defTabSz="931863" rtl="0" fontAlgn="base">
        <a:spcBef>
          <a:spcPct val="20000"/>
        </a:spcBef>
        <a:spcAft>
          <a:spcPct val="0"/>
        </a:spcAft>
        <a:buSzPct val="90000"/>
        <a:buFont typeface="Wingdings" panose="05000000000000000000" pitchFamily="2" charset="2"/>
        <a:buChar char=""/>
        <a:defRPr sz="2000" kern="1200">
          <a:solidFill>
            <a:schemeClr val="tx1"/>
          </a:solidFill>
          <a:latin typeface="+mn-lt"/>
          <a:ea typeface="+mn-ea"/>
          <a:cs typeface="Segoe UI" panose="020B0502040204020203" pitchFamily="34" charset="0"/>
        </a:defRPr>
      </a:lvl2pPr>
      <a:lvl3pPr marL="657225" indent="-200025" algn="l" defTabSz="931863" rtl="0" fontAlgn="base">
        <a:spcBef>
          <a:spcPct val="20000"/>
        </a:spcBef>
        <a:spcAft>
          <a:spcPct val="0"/>
        </a:spcAft>
        <a:buSzPct val="90000"/>
        <a:buFont typeface="Wingdings" panose="05000000000000000000" pitchFamily="2" charset="2"/>
        <a:buChar char=""/>
        <a:defRPr sz="1600" kern="1200">
          <a:solidFill>
            <a:schemeClr val="tx1"/>
          </a:solidFill>
          <a:latin typeface="+mn-lt"/>
          <a:ea typeface="+mn-ea"/>
          <a:cs typeface="Segoe UI" panose="020B0502040204020203" pitchFamily="34" charset="0"/>
        </a:defRPr>
      </a:lvl3pPr>
      <a:lvl4pPr marL="842963" indent="-1809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4pPr>
      <a:lvl5pPr marL="1023938" indent="-1682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31846851"/>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1717398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41.png"/><Relationship Id="rId3" Type="http://schemas.openxmlformats.org/officeDocument/2006/relationships/image" Target="../media/image34.jpe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144.svg"/><Relationship Id="rId1" Type="http://schemas.openxmlformats.org/officeDocument/2006/relationships/slideLayout" Target="../slideLayouts/slideLayout160.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143.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142.svg"/></Relationships>
</file>

<file path=ppt/slides/_rels/slide1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slideLayout" Target="../slideLayouts/slideLayout151.xml"/><Relationship Id="rId4" Type="http://schemas.openxmlformats.org/officeDocument/2006/relationships/image" Target="../media/image176.png"/></Relationships>
</file>

<file path=ppt/slides/_rels/slide1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60.xml"/></Relationships>
</file>

<file path=ppt/slides/_rels/slide1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0.xml"/><Relationship Id="rId1" Type="http://schemas.openxmlformats.org/officeDocument/2006/relationships/slideLayout" Target="../slideLayouts/slideLayout168.xml"/><Relationship Id="rId5" Type="http://schemas.openxmlformats.org/officeDocument/2006/relationships/image" Target="../media/image2.jpeg"/><Relationship Id="rId4" Type="http://schemas.openxmlformats.org/officeDocument/2006/relationships/image" Target="../media/image178.jpeg"/></Relationships>
</file>

<file path=ppt/slides/_rels/slide1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6.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7.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Layout" Target="../slideLayouts/slideLayout19.xml"/><Relationship Id="rId4" Type="http://schemas.openxmlformats.org/officeDocument/2006/relationships/image" Target="../media/image186.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67.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jpeg"/></Relationships>
</file>

<file path=ppt/slides/_rels/slide1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60.xml"/></Relationships>
</file>

<file path=ppt/slides/_rels/slide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xml"/><Relationship Id="rId1" Type="http://schemas.openxmlformats.org/officeDocument/2006/relationships/slideLayout" Target="../slideLayouts/slideLayout561.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146.jpeg"/></Relationships>
</file>

<file path=ppt/slides/_rels/slide2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8" Type="http://schemas.openxmlformats.org/officeDocument/2006/relationships/hyperlink" Target="https://www.aka.ms/powerplatform-samples" TargetMode="External"/><Relationship Id="rId3" Type="http://schemas.openxmlformats.org/officeDocument/2006/relationships/hyperlink" Target="https://aka.ms/PowerAppsTraining" TargetMode="External"/><Relationship Id="rId7" Type="http://schemas.openxmlformats.org/officeDocument/2006/relationships/hyperlink" Target="https://www.powerplatformlearn.academy/" TargetMode="External"/><Relationship Id="rId2" Type="http://schemas.openxmlformats.org/officeDocument/2006/relationships/notesSlide" Target="../notesSlides/notesSlide15.xml"/><Relationship Id="rId1" Type="http://schemas.openxmlformats.org/officeDocument/2006/relationships/slideLayout" Target="../slideLayouts/slideLayout136.xml"/><Relationship Id="rId6" Type="http://schemas.openxmlformats.org/officeDocument/2006/relationships/hyperlink" Target="https://aka.ms/PowerAppsCommunityVideos" TargetMode="External"/><Relationship Id="rId5" Type="http://schemas.openxmlformats.org/officeDocument/2006/relationships/hyperlink" Target="https://aka.ms/PowerAppsCommunitySamples" TargetMode="External"/><Relationship Id="rId4" Type="http://schemas.openxmlformats.org/officeDocument/2006/relationships/hyperlink" Target="https://community.powerapps.com/" TargetMode="External"/><Relationship Id="rId9" Type="http://schemas.openxmlformats.org/officeDocument/2006/relationships/hyperlink" Target="https://bit.ly/CreateSharePointList"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16.xml"/><Relationship Id="rId1" Type="http://schemas.openxmlformats.org/officeDocument/2006/relationships/slideLayout" Target="../slideLayouts/slideLayout593.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7.xml"/><Relationship Id="rId1" Type="http://schemas.openxmlformats.org/officeDocument/2006/relationships/slideLayout" Target="../slideLayouts/slideLayout154.xml"/><Relationship Id="rId5" Type="http://schemas.openxmlformats.org/officeDocument/2006/relationships/hyperlink" Target="http://aka.ms/m365pnp" TargetMode="External"/><Relationship Id="rId4" Type="http://schemas.openxmlformats.org/officeDocument/2006/relationships/hyperlink" Target="https://aka.ms/powerappscommunitycal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41.png"/><Relationship Id="rId3" Type="http://schemas.openxmlformats.org/officeDocument/2006/relationships/image" Target="../media/image150.jpe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144.svg"/><Relationship Id="rId1" Type="http://schemas.openxmlformats.org/officeDocument/2006/relationships/slideLayout" Target="../slideLayouts/slideLayout21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143.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142.svg"/></Relationships>
</file>

<file path=ppt/slides/_rels/slide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hyperlink" Target="http://aka.ms/powerplatform-samples" TargetMode="External"/><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hyperlink" Target="https://adoption.microsoft.com/" TargetMode="External"/><Relationship Id="rId9" Type="http://schemas.openxmlformats.org/officeDocument/2006/relationships/image" Target="../media/image155.png"/><Relationship Id="rId14"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2.png"/></Relationships>
</file>

<file path=ppt/slides/_rels/slide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3.png"/><Relationship Id="rId7"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1.png"/><Relationship Id="rId9"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151.xml"/><Relationship Id="rId4" Type="http://schemas.openxmlformats.org/officeDocument/2006/relationships/hyperlink" Target="https://wearepoweraddic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479221" y="3151778"/>
            <a:ext cx="9495031" cy="2043113"/>
          </a:xfrm>
        </p:spPr>
        <p:txBody>
          <a:bodyPr lIns="0" tIns="0" rIns="0" bIns="0" anchor="t"/>
          <a:lstStyle/>
          <a:p>
            <a:pPr>
              <a:spcBef>
                <a:spcPts val="0"/>
              </a:spcBef>
              <a:buSzPts val="1000"/>
              <a:tabLst>
                <a:tab pos="457200" algn="l"/>
              </a:tabLst>
            </a:pPr>
            <a:r>
              <a:rPr lang="en-US" sz="4000">
                <a:latin typeface="Calibri"/>
                <a:cs typeface="Segoe UI Semibold"/>
              </a:rPr>
              <a:t>Welcome to the June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411904" y="1814340"/>
            <a:ext cx="6157384" cy="611982"/>
          </a:xfrm>
        </p:spPr>
        <p:txBody>
          <a:bodyPr/>
          <a:lstStyle/>
          <a:p>
            <a:r>
              <a:rPr lang="en-US"/>
              <a:t>Community call</a:t>
            </a:r>
          </a:p>
        </p:txBody>
      </p:sp>
      <p:sp>
        <p:nvSpPr>
          <p:cNvPr id="17" name="Text Placeholder 16">
            <a:extLst>
              <a:ext uri="{FF2B5EF4-FFF2-40B4-BE49-F238E27FC236}">
                <a16:creationId xmlns:a16="http://schemas.microsoft.com/office/drawing/2014/main" id="{6913020F-327B-4593-B409-F9891D7AE718}"/>
              </a:ext>
            </a:extLst>
          </p:cNvPr>
          <p:cNvSpPr>
            <a:spLocks noGrp="1"/>
          </p:cNvSpPr>
          <p:nvPr>
            <p:ph type="body" sz="quarter" idx="13"/>
          </p:nvPr>
        </p:nvSpPr>
        <p:spPr>
          <a:xfrm>
            <a:off x="544027" y="5202623"/>
            <a:ext cx="5418667" cy="273845"/>
          </a:xfrm>
        </p:spPr>
        <p:txBody>
          <a:bodyPr lIns="0" tIns="0" rIns="0" bIns="0" anchor="t"/>
          <a:lstStyle/>
          <a:p>
            <a:r>
              <a:rPr lang="en-US" sz="2100">
                <a:latin typeface="Segoe UI"/>
                <a:cs typeface="Segoe UI"/>
              </a:rPr>
              <a:t>June 15</a:t>
            </a:r>
            <a:r>
              <a:rPr lang="en-US" sz="2100" baseline="30000">
                <a:latin typeface="Segoe UI"/>
                <a:cs typeface="Segoe UI"/>
              </a:rPr>
              <a:t>th</a:t>
            </a:r>
            <a:r>
              <a:rPr lang="en-US" sz="2100">
                <a:latin typeface="Segoe UI"/>
                <a:cs typeface="Segoe UI"/>
              </a:rPr>
              <a:t>, 2022</a:t>
            </a:r>
          </a:p>
          <a:p>
            <a:endParaRPr lang="en-US"/>
          </a:p>
        </p:txBody>
      </p:sp>
      <p:grpSp>
        <p:nvGrpSpPr>
          <p:cNvPr id="13" name="Group 12">
            <a:extLst>
              <a:ext uri="{FF2B5EF4-FFF2-40B4-BE49-F238E27FC236}">
                <a16:creationId xmlns:a16="http://schemas.microsoft.com/office/drawing/2014/main" id="{F39292E5-A9D8-B003-3FED-1EC44779CB0F}"/>
              </a:ext>
            </a:extLst>
          </p:cNvPr>
          <p:cNvGrpSpPr/>
          <p:nvPr/>
        </p:nvGrpSpPr>
        <p:grpSpPr>
          <a:xfrm>
            <a:off x="1258047" y="4220220"/>
            <a:ext cx="4227112" cy="974313"/>
            <a:chOff x="247290" y="4160666"/>
            <a:chExt cx="4227112" cy="974313"/>
          </a:xfrm>
        </p:grpSpPr>
        <p:pic>
          <p:nvPicPr>
            <p:cNvPr id="14" name="Graphic 13">
              <a:extLst>
                <a:ext uri="{FF2B5EF4-FFF2-40B4-BE49-F238E27FC236}">
                  <a16:creationId xmlns:a16="http://schemas.microsoft.com/office/drawing/2014/main" id="{2257D973-B3EE-ACFC-A0B1-120B1772EEC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9" name="Graphic 18">
              <a:extLst>
                <a:ext uri="{FF2B5EF4-FFF2-40B4-BE49-F238E27FC236}">
                  <a16:creationId xmlns:a16="http://schemas.microsoft.com/office/drawing/2014/main" id="{904BD263-92C9-4025-E0C6-415B2C4E2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20" name="Graphic 19">
              <a:extLst>
                <a:ext uri="{FF2B5EF4-FFF2-40B4-BE49-F238E27FC236}">
                  <a16:creationId xmlns:a16="http://schemas.microsoft.com/office/drawing/2014/main" id="{47C71D51-EDC4-6A93-427C-00A36934790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21" name="Graphic 20">
              <a:extLst>
                <a:ext uri="{FF2B5EF4-FFF2-40B4-BE49-F238E27FC236}">
                  <a16:creationId xmlns:a16="http://schemas.microsoft.com/office/drawing/2014/main" id="{AD0AFD59-A4A0-95DD-37D6-6AC29B23FCA5}"/>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22" name="Picture 10">
              <a:extLst>
                <a:ext uri="{FF2B5EF4-FFF2-40B4-BE49-F238E27FC236}">
                  <a16:creationId xmlns:a16="http://schemas.microsoft.com/office/drawing/2014/main" id="{FFF45974-90E2-EB99-F35D-DFDB925FD3C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3" name="Graphic 22">
              <a:extLst>
                <a:ext uri="{FF2B5EF4-FFF2-40B4-BE49-F238E27FC236}">
                  <a16:creationId xmlns:a16="http://schemas.microsoft.com/office/drawing/2014/main" id="{9A46B2EC-6B41-94F9-82ED-FE3E6C63150E}"/>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3" name="Graphic 2">
            <a:extLst>
              <a:ext uri="{FF2B5EF4-FFF2-40B4-BE49-F238E27FC236}">
                <a16:creationId xmlns:a16="http://schemas.microsoft.com/office/drawing/2014/main" id="{F26EA137-FFCF-DD28-FA2D-3D063D8A4DF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spTree>
    <p:extLst>
      <p:ext uri="{BB962C8B-B14F-4D97-AF65-F5344CB8AC3E}">
        <p14:creationId xmlns:p14="http://schemas.microsoft.com/office/powerpoint/2010/main" val="211856961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15F73-7A65-98F1-2137-ABEE4832E0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0"/>
            <a:ext cx="14833600" cy="8343900"/>
          </a:xfrm>
          <a:prstGeom prst="rect">
            <a:avLst/>
          </a:prstGeom>
        </p:spPr>
      </p:pic>
      <p:sp>
        <p:nvSpPr>
          <p:cNvPr id="8" name="TextBox 7">
            <a:extLst>
              <a:ext uri="{FF2B5EF4-FFF2-40B4-BE49-F238E27FC236}">
                <a16:creationId xmlns:a16="http://schemas.microsoft.com/office/drawing/2014/main" id="{2740A2CC-684A-AD2A-06DB-72D996704582}"/>
              </a:ext>
            </a:extLst>
          </p:cNvPr>
          <p:cNvSpPr txBox="1"/>
          <p:nvPr/>
        </p:nvSpPr>
        <p:spPr>
          <a:xfrm>
            <a:off x="8315325" y="6488668"/>
            <a:ext cx="3876675" cy="369332"/>
          </a:xfrm>
          <a:prstGeom prst="rect">
            <a:avLst/>
          </a:prstGeom>
          <a:noFill/>
        </p:spPr>
        <p:txBody>
          <a:bodyPr wrap="square">
            <a:spAutoFit/>
          </a:bodyPr>
          <a:lstStyle/>
          <a:p>
            <a:pPr algn="r"/>
            <a:r>
              <a:rPr lang="en-CA">
                <a:latin typeface="Segoe UI Semibold" panose="020B0702040204020203" pitchFamily="34" charset="0"/>
                <a:cs typeface="Segoe UI Semibold" panose="020B0702040204020203" pitchFamily="34" charset="0"/>
              </a:rPr>
              <a:t>https://powerplatformconf.com/</a:t>
            </a:r>
          </a:p>
        </p:txBody>
      </p:sp>
    </p:spTree>
    <p:extLst>
      <p:ext uri="{BB962C8B-B14F-4D97-AF65-F5344CB8AC3E}">
        <p14:creationId xmlns:p14="http://schemas.microsoft.com/office/powerpoint/2010/main" val="111692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graphical user interface&#10;&#10;Description automatically generated">
            <a:extLst>
              <a:ext uri="{FF2B5EF4-FFF2-40B4-BE49-F238E27FC236}">
                <a16:creationId xmlns:a16="http://schemas.microsoft.com/office/drawing/2014/main" id="{013586F2-7667-4E65-A220-351A3E455A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3" y="3613"/>
            <a:ext cx="12184993" cy="6850774"/>
          </a:xfrm>
          <a:prstGeom prst="rect">
            <a:avLst/>
          </a:prstGeom>
        </p:spPr>
      </p:pic>
      <p:pic>
        <p:nvPicPr>
          <p:cNvPr id="10" name="Picture 10" descr="Text&#10;&#10;Description automatically generated">
            <a:extLst>
              <a:ext uri="{FF2B5EF4-FFF2-40B4-BE49-F238E27FC236}">
                <a16:creationId xmlns:a16="http://schemas.microsoft.com/office/drawing/2014/main" id="{15CA94D5-89BF-48A8-998F-DE6DAD01B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1" y="153633"/>
            <a:ext cx="12316372" cy="6147836"/>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DF714DBE-9CAE-4D8F-B10B-C80DD314D3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49228" y="1271930"/>
            <a:ext cx="4328510" cy="2080690"/>
          </a:xfrm>
          <a:prstGeom prst="rect">
            <a:avLst/>
          </a:prstGeom>
        </p:spPr>
      </p:pic>
    </p:spTree>
    <p:extLst>
      <p:ext uri="{BB962C8B-B14F-4D97-AF65-F5344CB8AC3E}">
        <p14:creationId xmlns:p14="http://schemas.microsoft.com/office/powerpoint/2010/main" val="75677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Recent News</a:t>
            </a:r>
          </a:p>
        </p:txBody>
      </p:sp>
    </p:spTree>
    <p:extLst>
      <p:ext uri="{BB962C8B-B14F-4D97-AF65-F5344CB8AC3E}">
        <p14:creationId xmlns:p14="http://schemas.microsoft.com/office/powerpoint/2010/main" val="3395392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221A-A37A-4362-8B64-07CCFBC57F18}"/>
              </a:ext>
            </a:extLst>
          </p:cNvPr>
          <p:cNvSpPr>
            <a:spLocks noGrp="1"/>
          </p:cNvSpPr>
          <p:nvPr>
            <p:ph type="title"/>
          </p:nvPr>
        </p:nvSpPr>
        <p:spPr>
          <a:xfrm>
            <a:off x="479258" y="126747"/>
            <a:ext cx="4518211" cy="4644555"/>
          </a:xfrm>
        </p:spPr>
        <p:txBody>
          <a:bodyPr wrap="square" anchor="t">
            <a:normAutofit fontScale="90000"/>
          </a:bodyPr>
          <a:lstStyle/>
          <a:p>
            <a:pPr marL="0" marR="0">
              <a:spcBef>
                <a:spcPts val="0"/>
              </a:spcBef>
              <a:spcAft>
                <a:spcPts val="0"/>
              </a:spcAft>
            </a:pPr>
            <a:r>
              <a:rPr lang="en-US" sz="2700" b="1" dirty="0">
                <a:cs typeface="Segoe UI"/>
              </a:rPr>
              <a:t>Welcome Hugo Bernier</a:t>
            </a:r>
            <a:br>
              <a:rPr lang="en-US" sz="2200" dirty="0"/>
            </a:br>
            <a:br>
              <a:rPr lang="en-US" sz="2200" dirty="0"/>
            </a:br>
            <a:r>
              <a:rPr lang="en-US" sz="2200" dirty="0">
                <a:cs typeface="Segoe UI"/>
              </a:rPr>
              <a:t>Pr. Program Manager (Community Program Manager), Power Pages </a:t>
            </a:r>
            <a:br>
              <a:rPr lang="en-US" sz="2200" dirty="0">
                <a:cs typeface="Segoe UI"/>
              </a:rPr>
            </a:br>
            <a:br>
              <a:rPr lang="en-US" sz="1800" dirty="0"/>
            </a:br>
            <a:r>
              <a:rPr lang="en-US" sz="1600" dirty="0">
                <a:effectLst/>
                <a:latin typeface="+mn-lt"/>
                <a:ea typeface="Calibri"/>
              </a:rPr>
              <a:t>Hugo Bernier fell in love with programming when he was 12 year old; when he was 16, he started his own software consulting company, and has lived out this quote by Mark Twain ever since: “Find a job you enjoy doing, and you will never have to work a day in your life“ </a:t>
            </a:r>
            <a:br>
              <a:rPr lang="en-US" sz="1600" dirty="0">
                <a:effectLst/>
                <a:latin typeface="+mn-lt"/>
                <a:ea typeface="Calibri"/>
              </a:rPr>
            </a:br>
            <a:br>
              <a:rPr lang="en-US" sz="1600" dirty="0">
                <a:effectLst/>
                <a:latin typeface="+mn-lt"/>
                <a:ea typeface="Calibri"/>
              </a:rPr>
            </a:br>
            <a:r>
              <a:rPr lang="en-US" sz="1600" dirty="0">
                <a:effectLst/>
                <a:latin typeface="+mn-lt"/>
                <a:ea typeface="Calibri"/>
              </a:rPr>
              <a:t>As a consultant specializing in practice building at McKinsey &amp; Company, he learned to combine his passion for programming with his love of problem solving, public speaking, and community-building; this passion took him to Singapore, Germany, Finland, Australia, Hungary, South Africa, Japan, Indonesia, France, the UK, and Malaysia.</a:t>
            </a:r>
            <a:br>
              <a:rPr lang="en-US" sz="1600" dirty="0">
                <a:effectLst/>
                <a:latin typeface="+mn-lt"/>
                <a:ea typeface="Calibri"/>
              </a:rPr>
            </a:br>
            <a:br>
              <a:rPr lang="en-US" sz="1600" dirty="0">
                <a:effectLst/>
                <a:latin typeface="+mn-lt"/>
                <a:ea typeface="Calibri"/>
              </a:rPr>
            </a:br>
            <a:r>
              <a:rPr lang="en-US" sz="1600" dirty="0">
                <a:effectLst/>
                <a:latin typeface="+mn-lt"/>
                <a:ea typeface="Calibri"/>
              </a:rPr>
              <a:t>He has worked with SharePoint since it was codenamed “Tahoe” and became an MVP and a member of the Microsoft 365 Patterns and Practices team, where he worked on community initiative such as the Sharing is Caring program, the sample galleries, the community blog, and the recognition program. </a:t>
            </a:r>
            <a:br>
              <a:rPr lang="en-US" sz="1600" dirty="0">
                <a:effectLst/>
                <a:latin typeface="+mn-lt"/>
                <a:ea typeface="Calibri"/>
              </a:rPr>
            </a:br>
            <a:br>
              <a:rPr lang="en-US" sz="1600">
                <a:effectLst/>
                <a:latin typeface="+mn-lt"/>
                <a:ea typeface="Calibri"/>
              </a:rPr>
            </a:br>
            <a:br>
              <a:rPr lang="en-US" sz="1600" dirty="0">
                <a:effectLst/>
                <a:latin typeface="+mn-lt"/>
                <a:ea typeface="Calibri"/>
              </a:rPr>
            </a:br>
            <a:br>
              <a:rPr lang="en-US" sz="1300" dirty="0">
                <a:effectLst/>
              </a:rPr>
            </a:br>
            <a:endParaRPr lang="en-US" sz="1300" dirty="0"/>
          </a:p>
        </p:txBody>
      </p:sp>
      <p:pic>
        <p:nvPicPr>
          <p:cNvPr id="9" name="Picture Placeholder 8" descr="A bald person wearing a black shirt&#10;&#10;Description automatically generated with medium confidence">
            <a:extLst>
              <a:ext uri="{FF2B5EF4-FFF2-40B4-BE49-F238E27FC236}">
                <a16:creationId xmlns:a16="http://schemas.microsoft.com/office/drawing/2014/main" id="{C560921F-6042-49C6-A4F8-F35FBF0C123F}"/>
              </a:ext>
            </a:extLst>
          </p:cNvPr>
          <p:cNvPicPr>
            <a:picLocks noGrp="1" noChangeAspect="1"/>
          </p:cNvPicPr>
          <p:nvPr>
            <p:ph type="pic" sz="quarter" idx="11"/>
          </p:nvPr>
        </p:nvPicPr>
        <p:blipFill>
          <a:blip r:embed="rId3"/>
          <a:srcRect/>
          <a:stretch>
            <a:fillRect/>
          </a:stretch>
        </p:blipFill>
        <p:spPr/>
      </p:pic>
      <p:pic>
        <p:nvPicPr>
          <p:cNvPr id="4" name="Picture Placeholder 8">
            <a:extLst>
              <a:ext uri="{FF2B5EF4-FFF2-40B4-BE49-F238E27FC236}">
                <a16:creationId xmlns:a16="http://schemas.microsoft.com/office/drawing/2014/main" id="{85D9E943-CC71-92E9-9473-23466B5C337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bwMode="ltGray">
          <a:xfrm>
            <a:off x="7120912" y="0"/>
            <a:ext cx="5071087" cy="6858000"/>
          </a:xfrm>
          <a:prstGeom prst="rect">
            <a:avLst/>
          </a:prstGeom>
          <a:blipFill>
            <a:blip r:embed="rId5"/>
            <a:stretch>
              <a:fillRect/>
            </a:stretch>
          </a:blipFill>
        </p:spPr>
      </p:pic>
    </p:spTree>
    <p:extLst>
      <p:ext uri="{BB962C8B-B14F-4D97-AF65-F5344CB8AC3E}">
        <p14:creationId xmlns:p14="http://schemas.microsoft.com/office/powerpoint/2010/main" val="11245424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FB0E0E11-CCBE-3E38-97A8-9C88CEBEFCE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30597" y="3084997"/>
            <a:ext cx="787247"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ape&#10;&#10;Description automatically generated">
            <a:extLst>
              <a:ext uri="{FF2B5EF4-FFF2-40B4-BE49-F238E27FC236}">
                <a16:creationId xmlns:a16="http://schemas.microsoft.com/office/drawing/2014/main" id="{B382901D-38AD-BB8E-0DD2-7881364C09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3756" y="3035060"/>
            <a:ext cx="731521" cy="731520"/>
          </a:xfrm>
          <a:prstGeom prst="rect">
            <a:avLst/>
          </a:prstGeom>
        </p:spPr>
      </p:pic>
      <p:sp>
        <p:nvSpPr>
          <p:cNvPr id="14" name="Rectangle 1231">
            <a:extLst>
              <a:ext uri="{FF2B5EF4-FFF2-40B4-BE49-F238E27FC236}">
                <a16:creationId xmlns:a16="http://schemas.microsoft.com/office/drawing/2014/main" id="{ECBCA787-18B2-FD2D-4F54-3107B5A83217}"/>
              </a:ext>
            </a:extLst>
          </p:cNvPr>
          <p:cNvSpPr/>
          <p:nvPr/>
        </p:nvSpPr>
        <p:spPr>
          <a:xfrm>
            <a:off x="4254574" y="3913117"/>
            <a:ext cx="146988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Application development</a:t>
            </a:r>
          </a:p>
        </p:txBody>
      </p:sp>
      <p:pic>
        <p:nvPicPr>
          <p:cNvPr id="11" name="Picture 4">
            <a:extLst>
              <a:ext uri="{FF2B5EF4-FFF2-40B4-BE49-F238E27FC236}">
                <a16:creationId xmlns:a16="http://schemas.microsoft.com/office/drawing/2014/main" id="{25F850A6-7D83-2075-0A20-C4C19B948C7D}"/>
              </a:ext>
              <a:ext uri="{C183D7F6-B498-43B3-948B-1728B52AA6E4}">
                <adec:decorative xmlns:adec="http://schemas.microsoft.com/office/drawing/2017/decorative" val="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81321" y="3035060"/>
            <a:ext cx="731519" cy="73152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1">
            <a:extLst>
              <a:ext uri="{FF2B5EF4-FFF2-40B4-BE49-F238E27FC236}">
                <a16:creationId xmlns:a16="http://schemas.microsoft.com/office/drawing/2014/main" id="{06FF8835-B50F-3C70-9CB0-BFE36B904CF2}"/>
              </a:ext>
            </a:extLst>
          </p:cNvPr>
          <p:cNvSpPr/>
          <p:nvPr/>
        </p:nvSpPr>
        <p:spPr>
          <a:xfrm>
            <a:off x="6836725" y="3916475"/>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Workflow automation</a:t>
            </a:r>
          </a:p>
        </p:txBody>
      </p:sp>
      <p:pic>
        <p:nvPicPr>
          <p:cNvPr id="9" name="Picture 8">
            <a:extLst>
              <a:ext uri="{FF2B5EF4-FFF2-40B4-BE49-F238E27FC236}">
                <a16:creationId xmlns:a16="http://schemas.microsoft.com/office/drawing/2014/main" id="{68374623-6DEE-FC72-8E0D-F75633849EF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65919" y="3035060"/>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231">
            <a:extLst>
              <a:ext uri="{FF2B5EF4-FFF2-40B4-BE49-F238E27FC236}">
                <a16:creationId xmlns:a16="http://schemas.microsoft.com/office/drawing/2014/main" id="{8B167FA7-004F-B7D2-5B0A-E7F8749F68CE}"/>
              </a:ext>
            </a:extLst>
          </p:cNvPr>
          <p:cNvSpPr/>
          <p:nvPr/>
        </p:nvSpPr>
        <p:spPr>
          <a:xfrm>
            <a:off x="2002464" y="3913117"/>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Business analytics</a:t>
            </a:r>
          </a:p>
        </p:txBody>
      </p:sp>
      <p:sp>
        <p:nvSpPr>
          <p:cNvPr id="32" name="Rectangle 1231">
            <a:extLst>
              <a:ext uri="{FF2B5EF4-FFF2-40B4-BE49-F238E27FC236}">
                <a16:creationId xmlns:a16="http://schemas.microsoft.com/office/drawing/2014/main" id="{DE58DB38-4206-ACAB-9192-440390208010}"/>
              </a:ext>
            </a:extLst>
          </p:cNvPr>
          <p:cNvSpPr/>
          <p:nvPr/>
        </p:nvSpPr>
        <p:spPr>
          <a:xfrm>
            <a:off x="9188953" y="3935513"/>
            <a:ext cx="147053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Intelligent virtual agents</a:t>
            </a:r>
          </a:p>
        </p:txBody>
      </p:sp>
      <p:sp>
        <p:nvSpPr>
          <p:cNvPr id="5" name="Title 11">
            <a:extLst>
              <a:ext uri="{FF2B5EF4-FFF2-40B4-BE49-F238E27FC236}">
                <a16:creationId xmlns:a16="http://schemas.microsoft.com/office/drawing/2014/main" id="{8BCBA9FC-C0D6-CC4B-6E11-ABAF73130851}"/>
              </a:ext>
            </a:extLst>
          </p:cNvPr>
          <p:cNvSpPr txBox="1">
            <a:spLocks/>
          </p:cNvSpPr>
          <p:nvPr/>
        </p:nvSpPr>
        <p:spPr>
          <a:xfrm>
            <a:off x="2514891" y="735715"/>
            <a:ext cx="7162217"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3200" b="1" i="0" u="none" strike="noStrike" kern="1200" cap="none" spc="-50" normalizeH="0" baseline="0" noProof="0">
                <a:ln w="3175">
                  <a:noFill/>
                </a:ln>
                <a:solidFill>
                  <a:srgbClr val="F6F6FC"/>
                </a:solidFill>
                <a:effectLst/>
                <a:uLnTx/>
                <a:uFillTx/>
                <a:latin typeface="Segoe UI Semibold" panose="020B0702040204020203" pitchFamily="34" charset="0"/>
                <a:ea typeface="+mn-ea"/>
                <a:cs typeface="Segoe UI Semibold" panose="020B0702040204020203" pitchFamily="34" charset="0"/>
              </a:rPr>
              <a:t>Microsoft Power Platform</a:t>
            </a:r>
          </a:p>
        </p:txBody>
      </p:sp>
      <p:sp>
        <p:nvSpPr>
          <p:cNvPr id="6" name="Text Placeholder 2">
            <a:extLst>
              <a:ext uri="{FF2B5EF4-FFF2-40B4-BE49-F238E27FC236}">
                <a16:creationId xmlns:a16="http://schemas.microsoft.com/office/drawing/2014/main" id="{4375AFA4-24AD-147C-3307-9E51456BE18B}"/>
              </a:ext>
            </a:extLst>
          </p:cNvPr>
          <p:cNvSpPr txBox="1">
            <a:spLocks/>
          </p:cNvSpPr>
          <p:nvPr/>
        </p:nvSpPr>
        <p:spPr>
          <a:xfrm>
            <a:off x="3192030" y="1203205"/>
            <a:ext cx="5807937" cy="307777"/>
          </a:xfrm>
          <a:prstGeom prst="rect">
            <a:avLst/>
          </a:prstGeom>
        </p:spPr>
        <p:txBody>
          <a:bodyPr vert="horz" wrap="non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A8A7FF"/>
                </a:solidFill>
                <a:effectLst/>
                <a:uLnTx/>
                <a:uFillTx/>
                <a:latin typeface="Segoe UI" panose="020B0502040204020203" pitchFamily="34" charset="0"/>
                <a:ea typeface="+mn-ea"/>
                <a:cs typeface="Segoe UI" panose="020B0502040204020203" pitchFamily="34" charset="0"/>
              </a:rPr>
              <a:t>No code, low code, and code first—all are welcome</a:t>
            </a:r>
          </a:p>
        </p:txBody>
      </p:sp>
    </p:spTree>
    <p:extLst>
      <p:ext uri="{BB962C8B-B14F-4D97-AF65-F5344CB8AC3E}">
        <p14:creationId xmlns:p14="http://schemas.microsoft.com/office/powerpoint/2010/main" val="340658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231">
            <a:extLst>
              <a:ext uri="{FF2B5EF4-FFF2-40B4-BE49-F238E27FC236}">
                <a16:creationId xmlns:a16="http://schemas.microsoft.com/office/drawing/2014/main" id="{555D4A41-898F-EBCB-3F06-D1A8BF667CD0}"/>
              </a:ext>
            </a:extLst>
          </p:cNvPr>
          <p:cNvSpPr/>
          <p:nvPr/>
        </p:nvSpPr>
        <p:spPr>
          <a:xfrm>
            <a:off x="5309560" y="3913117"/>
            <a:ext cx="1624769" cy="296267"/>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Pages</a:t>
            </a:r>
            <a:br>
              <a:rPr kumimoji="0" lang="en-US" sz="9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Website Development</a:t>
            </a:r>
            <a:endParaRPr kumimoji="0" lang="en-US" sz="9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pic>
        <p:nvPicPr>
          <p:cNvPr id="3" name="Picture 4">
            <a:extLst>
              <a:ext uri="{FF2B5EF4-FFF2-40B4-BE49-F238E27FC236}">
                <a16:creationId xmlns:a16="http://schemas.microsoft.com/office/drawing/2014/main" id="{B0E71B25-28D5-6DCF-4619-37CD89051377}"/>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5755491" y="306324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FB0E0E11-CCBE-3E38-97A8-9C88CEBEFC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54045" y="3084997"/>
            <a:ext cx="787247"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ape&#10;&#10;Description automatically generated">
            <a:extLst>
              <a:ext uri="{FF2B5EF4-FFF2-40B4-BE49-F238E27FC236}">
                <a16:creationId xmlns:a16="http://schemas.microsoft.com/office/drawing/2014/main" id="{B382901D-38AD-BB8E-0DD2-7881364C09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06212" y="3035060"/>
            <a:ext cx="731521" cy="731520"/>
          </a:xfrm>
          <a:prstGeom prst="rect">
            <a:avLst/>
          </a:prstGeom>
        </p:spPr>
      </p:pic>
      <p:sp>
        <p:nvSpPr>
          <p:cNvPr id="14" name="Rectangle 1231">
            <a:extLst>
              <a:ext uri="{FF2B5EF4-FFF2-40B4-BE49-F238E27FC236}">
                <a16:creationId xmlns:a16="http://schemas.microsoft.com/office/drawing/2014/main" id="{ECBCA787-18B2-FD2D-4F54-3107B5A83217}"/>
              </a:ext>
            </a:extLst>
          </p:cNvPr>
          <p:cNvSpPr/>
          <p:nvPr/>
        </p:nvSpPr>
        <p:spPr>
          <a:xfrm>
            <a:off x="3037030" y="3913117"/>
            <a:ext cx="146988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Application development</a:t>
            </a:r>
          </a:p>
        </p:txBody>
      </p:sp>
      <p:pic>
        <p:nvPicPr>
          <p:cNvPr id="11" name="Picture 4">
            <a:extLst>
              <a:ext uri="{FF2B5EF4-FFF2-40B4-BE49-F238E27FC236}">
                <a16:creationId xmlns:a16="http://schemas.microsoft.com/office/drawing/2014/main" id="{25F850A6-7D83-2075-0A20-C4C19B948C7D}"/>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104769" y="3035060"/>
            <a:ext cx="731519" cy="73152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1">
            <a:extLst>
              <a:ext uri="{FF2B5EF4-FFF2-40B4-BE49-F238E27FC236}">
                <a16:creationId xmlns:a16="http://schemas.microsoft.com/office/drawing/2014/main" id="{06FF8835-B50F-3C70-9CB0-BFE36B904CF2}"/>
              </a:ext>
            </a:extLst>
          </p:cNvPr>
          <p:cNvSpPr/>
          <p:nvPr/>
        </p:nvSpPr>
        <p:spPr>
          <a:xfrm>
            <a:off x="7760173" y="3916475"/>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Workflow automation</a:t>
            </a:r>
          </a:p>
        </p:txBody>
      </p:sp>
      <p:pic>
        <p:nvPicPr>
          <p:cNvPr id="9" name="Picture 8">
            <a:extLst>
              <a:ext uri="{FF2B5EF4-FFF2-40B4-BE49-F238E27FC236}">
                <a16:creationId xmlns:a16="http://schemas.microsoft.com/office/drawing/2014/main" id="{68374623-6DEE-FC72-8E0D-F75633849E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48375" y="3035060"/>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231">
            <a:extLst>
              <a:ext uri="{FF2B5EF4-FFF2-40B4-BE49-F238E27FC236}">
                <a16:creationId xmlns:a16="http://schemas.microsoft.com/office/drawing/2014/main" id="{8B167FA7-004F-B7D2-5B0A-E7F8749F68CE}"/>
              </a:ext>
            </a:extLst>
          </p:cNvPr>
          <p:cNvSpPr/>
          <p:nvPr/>
        </p:nvSpPr>
        <p:spPr>
          <a:xfrm>
            <a:off x="784920" y="3913117"/>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Business analytics</a:t>
            </a:r>
          </a:p>
        </p:txBody>
      </p:sp>
      <p:sp>
        <p:nvSpPr>
          <p:cNvPr id="32" name="Rectangle 1231">
            <a:extLst>
              <a:ext uri="{FF2B5EF4-FFF2-40B4-BE49-F238E27FC236}">
                <a16:creationId xmlns:a16="http://schemas.microsoft.com/office/drawing/2014/main" id="{DE58DB38-4206-ACAB-9192-440390208010}"/>
              </a:ext>
            </a:extLst>
          </p:cNvPr>
          <p:cNvSpPr/>
          <p:nvPr/>
        </p:nvSpPr>
        <p:spPr>
          <a:xfrm>
            <a:off x="10112401" y="3935513"/>
            <a:ext cx="147053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Intelligent virtual agents</a:t>
            </a:r>
          </a:p>
        </p:txBody>
      </p:sp>
      <p:sp>
        <p:nvSpPr>
          <p:cNvPr id="5" name="Title 11">
            <a:extLst>
              <a:ext uri="{FF2B5EF4-FFF2-40B4-BE49-F238E27FC236}">
                <a16:creationId xmlns:a16="http://schemas.microsoft.com/office/drawing/2014/main" id="{8BCBA9FC-C0D6-CC4B-6E11-ABAF73130851}"/>
              </a:ext>
            </a:extLst>
          </p:cNvPr>
          <p:cNvSpPr txBox="1">
            <a:spLocks/>
          </p:cNvSpPr>
          <p:nvPr/>
        </p:nvSpPr>
        <p:spPr>
          <a:xfrm>
            <a:off x="2514891" y="735715"/>
            <a:ext cx="7162217"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3200" b="1" i="0" u="none" strike="noStrike" kern="1200" cap="none" spc="-50" normalizeH="0" baseline="0" noProof="0">
                <a:ln w="3175">
                  <a:noFill/>
                </a:ln>
                <a:solidFill>
                  <a:srgbClr val="F6F6FC"/>
                </a:solidFill>
                <a:effectLst/>
                <a:uLnTx/>
                <a:uFillTx/>
                <a:latin typeface="Segoe UI Semibold" panose="020B0702040204020203" pitchFamily="34" charset="0"/>
                <a:ea typeface="+mn-ea"/>
                <a:cs typeface="Segoe UI Semibold" panose="020B0702040204020203" pitchFamily="34" charset="0"/>
              </a:rPr>
              <a:t>Microsoft Power Platform</a:t>
            </a:r>
          </a:p>
        </p:txBody>
      </p:sp>
      <p:sp>
        <p:nvSpPr>
          <p:cNvPr id="6" name="Text Placeholder 2">
            <a:extLst>
              <a:ext uri="{FF2B5EF4-FFF2-40B4-BE49-F238E27FC236}">
                <a16:creationId xmlns:a16="http://schemas.microsoft.com/office/drawing/2014/main" id="{4375AFA4-24AD-147C-3307-9E51456BE18B}"/>
              </a:ext>
            </a:extLst>
          </p:cNvPr>
          <p:cNvSpPr txBox="1">
            <a:spLocks/>
          </p:cNvSpPr>
          <p:nvPr/>
        </p:nvSpPr>
        <p:spPr>
          <a:xfrm>
            <a:off x="3192030" y="1203205"/>
            <a:ext cx="5807937" cy="307777"/>
          </a:xfrm>
          <a:prstGeom prst="rect">
            <a:avLst/>
          </a:prstGeom>
        </p:spPr>
        <p:txBody>
          <a:bodyPr vert="horz" wrap="non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A8A7FF"/>
                </a:solidFill>
                <a:effectLst/>
                <a:uLnTx/>
                <a:uFillTx/>
                <a:latin typeface="Segoe UI" panose="020B0502040204020203" pitchFamily="34" charset="0"/>
                <a:ea typeface="+mn-ea"/>
                <a:cs typeface="Segoe UI" panose="020B0502040204020203" pitchFamily="34" charset="0"/>
              </a:rPr>
              <a:t>No code, low code, and code first—all are welcome</a:t>
            </a:r>
          </a:p>
        </p:txBody>
      </p:sp>
    </p:spTree>
    <p:extLst>
      <p:ext uri="{BB962C8B-B14F-4D97-AF65-F5344CB8AC3E}">
        <p14:creationId xmlns:p14="http://schemas.microsoft.com/office/powerpoint/2010/main" val="121903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231">
            <a:extLst>
              <a:ext uri="{FF2B5EF4-FFF2-40B4-BE49-F238E27FC236}">
                <a16:creationId xmlns:a16="http://schemas.microsoft.com/office/drawing/2014/main" id="{555D4A41-898F-EBCB-3F06-D1A8BF667CD0}"/>
              </a:ext>
            </a:extLst>
          </p:cNvPr>
          <p:cNvSpPr/>
          <p:nvPr/>
        </p:nvSpPr>
        <p:spPr>
          <a:xfrm>
            <a:off x="5309560" y="3913117"/>
            <a:ext cx="1624769" cy="296267"/>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Pages</a:t>
            </a:r>
            <a:br>
              <a:rPr kumimoji="0" lang="en-US" sz="9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Website Development</a:t>
            </a:r>
            <a:endParaRPr kumimoji="0" lang="en-US" sz="9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pic>
        <p:nvPicPr>
          <p:cNvPr id="3" name="Picture 4">
            <a:extLst>
              <a:ext uri="{FF2B5EF4-FFF2-40B4-BE49-F238E27FC236}">
                <a16:creationId xmlns:a16="http://schemas.microsoft.com/office/drawing/2014/main" id="{B0E71B25-28D5-6DCF-4619-37CD89051377}"/>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5755491" y="306324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FB0E0E11-CCBE-3E38-97A8-9C88CEBEFC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54045" y="3084997"/>
            <a:ext cx="787247"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ape&#10;&#10;Description automatically generated">
            <a:extLst>
              <a:ext uri="{FF2B5EF4-FFF2-40B4-BE49-F238E27FC236}">
                <a16:creationId xmlns:a16="http://schemas.microsoft.com/office/drawing/2014/main" id="{B382901D-38AD-BB8E-0DD2-7881364C09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06212" y="3035060"/>
            <a:ext cx="731521" cy="731520"/>
          </a:xfrm>
          <a:prstGeom prst="rect">
            <a:avLst/>
          </a:prstGeom>
        </p:spPr>
      </p:pic>
      <p:sp>
        <p:nvSpPr>
          <p:cNvPr id="14" name="Rectangle 1231">
            <a:extLst>
              <a:ext uri="{FF2B5EF4-FFF2-40B4-BE49-F238E27FC236}">
                <a16:creationId xmlns:a16="http://schemas.microsoft.com/office/drawing/2014/main" id="{ECBCA787-18B2-FD2D-4F54-3107B5A83217}"/>
              </a:ext>
            </a:extLst>
          </p:cNvPr>
          <p:cNvSpPr/>
          <p:nvPr/>
        </p:nvSpPr>
        <p:spPr>
          <a:xfrm>
            <a:off x="3037030" y="3913117"/>
            <a:ext cx="146988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Application development</a:t>
            </a:r>
          </a:p>
        </p:txBody>
      </p:sp>
      <p:pic>
        <p:nvPicPr>
          <p:cNvPr id="11" name="Picture 4">
            <a:extLst>
              <a:ext uri="{FF2B5EF4-FFF2-40B4-BE49-F238E27FC236}">
                <a16:creationId xmlns:a16="http://schemas.microsoft.com/office/drawing/2014/main" id="{25F850A6-7D83-2075-0A20-C4C19B948C7D}"/>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104769" y="3035060"/>
            <a:ext cx="731519" cy="73152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1">
            <a:extLst>
              <a:ext uri="{FF2B5EF4-FFF2-40B4-BE49-F238E27FC236}">
                <a16:creationId xmlns:a16="http://schemas.microsoft.com/office/drawing/2014/main" id="{06FF8835-B50F-3C70-9CB0-BFE36B904CF2}"/>
              </a:ext>
            </a:extLst>
          </p:cNvPr>
          <p:cNvSpPr/>
          <p:nvPr/>
        </p:nvSpPr>
        <p:spPr>
          <a:xfrm>
            <a:off x="7760173" y="3916475"/>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Workflow automation</a:t>
            </a:r>
          </a:p>
        </p:txBody>
      </p:sp>
      <p:pic>
        <p:nvPicPr>
          <p:cNvPr id="9" name="Picture 8">
            <a:extLst>
              <a:ext uri="{FF2B5EF4-FFF2-40B4-BE49-F238E27FC236}">
                <a16:creationId xmlns:a16="http://schemas.microsoft.com/office/drawing/2014/main" id="{68374623-6DEE-FC72-8E0D-F75633849E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48375" y="3035060"/>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231">
            <a:extLst>
              <a:ext uri="{FF2B5EF4-FFF2-40B4-BE49-F238E27FC236}">
                <a16:creationId xmlns:a16="http://schemas.microsoft.com/office/drawing/2014/main" id="{8B167FA7-004F-B7D2-5B0A-E7F8749F68CE}"/>
              </a:ext>
            </a:extLst>
          </p:cNvPr>
          <p:cNvSpPr/>
          <p:nvPr/>
        </p:nvSpPr>
        <p:spPr>
          <a:xfrm>
            <a:off x="784920" y="3913117"/>
            <a:ext cx="1420710"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Business analytics</a:t>
            </a:r>
          </a:p>
        </p:txBody>
      </p:sp>
      <p:sp>
        <p:nvSpPr>
          <p:cNvPr id="32" name="Rectangle 1231">
            <a:extLst>
              <a:ext uri="{FF2B5EF4-FFF2-40B4-BE49-F238E27FC236}">
                <a16:creationId xmlns:a16="http://schemas.microsoft.com/office/drawing/2014/main" id="{DE58DB38-4206-ACAB-9192-440390208010}"/>
              </a:ext>
            </a:extLst>
          </p:cNvPr>
          <p:cNvSpPr/>
          <p:nvPr/>
        </p:nvSpPr>
        <p:spPr>
          <a:xfrm>
            <a:off x="10112401" y="3935513"/>
            <a:ext cx="1470533" cy="295226"/>
          </a:xfrm>
          <a:prstGeom prst="rect">
            <a:avLst/>
          </a:prstGeom>
          <a:solidFill>
            <a:schemeClr val="tx1"/>
          </a:solidFill>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br>
              <a:rPr kumimoji="0" lang="en-US" sz="1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9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Intelligent virtual agents</a:t>
            </a:r>
          </a:p>
        </p:txBody>
      </p:sp>
      <p:sp>
        <p:nvSpPr>
          <p:cNvPr id="5" name="Title 11">
            <a:extLst>
              <a:ext uri="{FF2B5EF4-FFF2-40B4-BE49-F238E27FC236}">
                <a16:creationId xmlns:a16="http://schemas.microsoft.com/office/drawing/2014/main" id="{8BCBA9FC-C0D6-CC4B-6E11-ABAF73130851}"/>
              </a:ext>
            </a:extLst>
          </p:cNvPr>
          <p:cNvSpPr txBox="1">
            <a:spLocks/>
          </p:cNvSpPr>
          <p:nvPr/>
        </p:nvSpPr>
        <p:spPr>
          <a:xfrm>
            <a:off x="2514891" y="735715"/>
            <a:ext cx="7162217"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3200" b="1" i="0" u="none" strike="noStrike" kern="1200" cap="none" spc="-50" normalizeH="0" baseline="0" noProof="0">
                <a:ln w="3175">
                  <a:noFill/>
                </a:ln>
                <a:solidFill>
                  <a:srgbClr val="F6F6FC"/>
                </a:solidFill>
                <a:effectLst/>
                <a:uLnTx/>
                <a:uFillTx/>
                <a:latin typeface="Segoe UI Semibold" panose="020B0702040204020203" pitchFamily="34" charset="0"/>
                <a:ea typeface="+mn-ea"/>
                <a:cs typeface="Segoe UI Semibold" panose="020B0702040204020203" pitchFamily="34" charset="0"/>
              </a:rPr>
              <a:t>Microsoft Power Platform</a:t>
            </a:r>
          </a:p>
        </p:txBody>
      </p:sp>
      <p:sp>
        <p:nvSpPr>
          <p:cNvPr id="6" name="Text Placeholder 2">
            <a:extLst>
              <a:ext uri="{FF2B5EF4-FFF2-40B4-BE49-F238E27FC236}">
                <a16:creationId xmlns:a16="http://schemas.microsoft.com/office/drawing/2014/main" id="{4375AFA4-24AD-147C-3307-9E51456BE18B}"/>
              </a:ext>
            </a:extLst>
          </p:cNvPr>
          <p:cNvSpPr txBox="1">
            <a:spLocks/>
          </p:cNvSpPr>
          <p:nvPr/>
        </p:nvSpPr>
        <p:spPr>
          <a:xfrm>
            <a:off x="3192030" y="1203205"/>
            <a:ext cx="5807937" cy="307777"/>
          </a:xfrm>
          <a:prstGeom prst="rect">
            <a:avLst/>
          </a:prstGeom>
        </p:spPr>
        <p:txBody>
          <a:bodyPr vert="horz" wrap="non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A8A7FF"/>
                </a:solidFill>
                <a:effectLst/>
                <a:uLnTx/>
                <a:uFillTx/>
                <a:latin typeface="Segoe UI" panose="020B0502040204020203" pitchFamily="34" charset="0"/>
                <a:ea typeface="+mn-ea"/>
                <a:cs typeface="Segoe UI" panose="020B0502040204020203" pitchFamily="34" charset="0"/>
              </a:rPr>
              <a:t>No code, low code, and code first—all are welcome</a:t>
            </a:r>
          </a:p>
        </p:txBody>
      </p:sp>
      <p:sp>
        <p:nvSpPr>
          <p:cNvPr id="2" name="Rounded Rectangle 1">
            <a:extLst>
              <a:ext uri="{FF2B5EF4-FFF2-40B4-BE49-F238E27FC236}">
                <a16:creationId xmlns:a16="http://schemas.microsoft.com/office/drawing/2014/main" id="{F13C7167-6D5C-3510-0643-4DBB96223593}"/>
              </a:ext>
            </a:extLst>
          </p:cNvPr>
          <p:cNvSpPr/>
          <p:nvPr/>
        </p:nvSpPr>
        <p:spPr>
          <a:xfrm>
            <a:off x="5140960" y="2067560"/>
            <a:ext cx="1986280" cy="2565400"/>
          </a:xfrm>
          <a:prstGeom prst="roundRect">
            <a:avLst>
              <a:gd name="adj" fmla="val 4391"/>
            </a:avLst>
          </a:prstGeom>
          <a:noFill/>
          <a:ln>
            <a:solidFill>
              <a:srgbClr val="9995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489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Optional picture time!</a:t>
            </a:r>
            <a:endParaRPr lang="en-FI">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48526" y="2017977"/>
            <a:ext cx="4664186" cy="3913339"/>
          </a:xfrm>
        </p:spPr>
        <p:txBody>
          <a:bodyPr vert="horz" wrap="square" lIns="143428" tIns="89642" rIns="143428" bIns="89642" rtlCol="0" anchor="t">
            <a:spAutoFit/>
          </a:bodyPr>
          <a:lstStyle/>
          <a:p>
            <a:r>
              <a:rPr lang="en-US" sz="3137">
                <a:solidFill>
                  <a:srgbClr val="5C005C"/>
                </a:solidFill>
                <a:latin typeface="Segoe UI" panose="020B0502040204020203" pitchFamily="34" charset="0"/>
                <a:cs typeface="Segoe UI" panose="020B0502040204020203" pitchFamily="34" charset="0"/>
              </a:rPr>
              <a:t>Turn your video on and we’ll grab a Together Mode picture with everyone willing to participate.</a:t>
            </a:r>
          </a:p>
          <a:p>
            <a:endParaRPr lang="en-US" sz="3137">
              <a:solidFill>
                <a:srgbClr val="5C005C"/>
              </a:solidFill>
              <a:latin typeface="Segoe UI" panose="020B0502040204020203" pitchFamily="34" charset="0"/>
              <a:cs typeface="Segoe UI" panose="020B0502040204020203" pitchFamily="34" charset="0"/>
            </a:endParaRPr>
          </a:p>
          <a:p>
            <a:r>
              <a:rPr lang="en-US" sz="3137">
                <a:solidFill>
                  <a:srgbClr val="5C005C"/>
                </a:solidFill>
                <a:latin typeface="Segoe UI" panose="020B0502040204020203" pitchFamily="34" charset="0"/>
                <a:cs typeface="Segoe UI" panose="020B0502040204020203" pitchFamily="34" charset="0"/>
              </a:rPr>
              <a:t>We are together in this as a community!</a:t>
            </a:r>
            <a:endParaRPr lang="en-FI" sz="3137">
              <a:solidFill>
                <a:srgbClr val="5C005C"/>
              </a:solidFill>
              <a:latin typeface="Segoe UI" panose="020B0502040204020203" pitchFamily="34" charset="0"/>
              <a:cs typeface="Segoe UI" panose="020B0502040204020203" pitchFamily="34" charset="0"/>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4719816" y="4962170"/>
            <a:ext cx="1297348" cy="1297348"/>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784173" y="6193531"/>
            <a:ext cx="9177883" cy="479709"/>
          </a:xfrm>
          <a:prstGeom prst="rect">
            <a:avLst/>
          </a:prstGeom>
          <a:noFill/>
        </p:spPr>
        <p:txBody>
          <a:bodyPr wrap="none" lIns="179285" tIns="143428" rIns="179285" bIns="143428" rtlCol="0">
            <a:spAutoFit/>
          </a:bodyPr>
          <a:lstStyle/>
          <a:p>
            <a:pPr>
              <a:lnSpc>
                <a:spcPct val="90000"/>
              </a:lnSpc>
              <a:spcAft>
                <a:spcPts val="588"/>
              </a:spcAft>
            </a:pPr>
            <a:r>
              <a:rPr lang="en-US"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By enabling your camera for the picture, you’ll give us the permission to share your picture in social media.</a:t>
            </a:r>
            <a:endParaRPr lang="en-FI"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4266" y="2017976"/>
            <a:ext cx="5324866" cy="301018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9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8D788320-7650-F7C6-D6C7-D38EFECABD21}"/>
              </a:ext>
            </a:extLst>
          </p:cNvPr>
          <p:cNvSpPr/>
          <p:nvPr/>
        </p:nvSpPr>
        <p:spPr bwMode="auto">
          <a:xfrm flipH="1">
            <a:off x="5643417" y="-314"/>
            <a:ext cx="6548579"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0">
            <a:blip r:embed="rId4" cstate="email">
              <a:alphaModFix amt="98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544213" y="576296"/>
            <a:ext cx="5376992" cy="1940862"/>
          </a:xfrm>
        </p:spPr>
        <p:txBody>
          <a:bodyPr/>
          <a:lstStyle/>
          <a:p>
            <a:r>
              <a:rPr lang="en-US">
                <a:solidFill>
                  <a:schemeClr val="tx1"/>
                </a:solidFill>
                <a:latin typeface="Segoe UI Semibold" panose="020B0702040204020203" pitchFamily="34" charset="0"/>
                <a:cs typeface="Segoe UI Semibold" panose="020B0702040204020203" pitchFamily="34" charset="0"/>
              </a:rPr>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790656" y="2436585"/>
            <a:ext cx="5280268" cy="1058217"/>
          </a:xfrm>
        </p:spPr>
        <p:txBody>
          <a:bodyPr vert="horz" wrap="square" lIns="179285" tIns="143428" rIns="179285" bIns="143428" rtlCol="0" anchor="t">
            <a:noAutofit/>
          </a:bodyPr>
          <a:lstStyle/>
          <a:p>
            <a:pPr marL="335915" indent="-335915">
              <a:buFont typeface="Arial" panose="020B0604020202020204" pitchFamily="34" charset="0"/>
              <a:buChar char="•"/>
            </a:pPr>
            <a:r>
              <a:rPr lang="en-US" sz="2350" b="1" dirty="0">
                <a:solidFill>
                  <a:schemeClr val="tx1"/>
                </a:solidFill>
                <a:latin typeface="Segoe UI"/>
                <a:ea typeface="+mj-lt"/>
                <a:cs typeface="Segoe UI"/>
              </a:rPr>
              <a:t>Taking your Power Apps mobile navigation UI to the next level</a:t>
            </a:r>
          </a:p>
          <a:p>
            <a:r>
              <a:rPr lang="en-US" sz="2350" dirty="0">
                <a:solidFill>
                  <a:schemeClr val="tx1"/>
                </a:solidFill>
                <a:latin typeface="Segoe UI"/>
                <a:ea typeface="+mj-lt"/>
                <a:cs typeface="Segoe UI"/>
              </a:rPr>
              <a:t>     – Kristine Kolodziejski </a:t>
            </a:r>
            <a:endParaRPr lang="en-US" sz="2353"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endParaRPr lang="en-US" sz="2353" dirty="0">
              <a:solidFill>
                <a:schemeClr val="tx1"/>
              </a:solidFill>
              <a:latin typeface="Segoe UI" panose="020B0502040204020203" pitchFamily="34" charset="0"/>
              <a:ea typeface="+mj-lt"/>
              <a:cs typeface="Segoe UI" panose="020B0502040204020203" pitchFamily="34" charset="0"/>
            </a:endParaRPr>
          </a:p>
          <a:p>
            <a:pPr marL="335915" indent="-335915">
              <a:buFont typeface="Arial" panose="020B0604020202020204" pitchFamily="34" charset="0"/>
              <a:buChar char="•"/>
            </a:pPr>
            <a:r>
              <a:rPr lang="en-US" sz="2350" b="1" dirty="0">
                <a:solidFill>
                  <a:schemeClr val="tx1"/>
                </a:solidFill>
                <a:latin typeface="Segoe UI"/>
                <a:ea typeface="+mj-lt"/>
                <a:cs typeface="Segoe UI"/>
              </a:rPr>
              <a:t>Power to Pages – Introduction to Power Pages </a:t>
            </a:r>
          </a:p>
          <a:p>
            <a:r>
              <a:rPr lang="en-US" sz="2350" dirty="0">
                <a:solidFill>
                  <a:schemeClr val="tx1"/>
                </a:solidFill>
                <a:latin typeface="Segoe UI"/>
                <a:ea typeface="+mj-lt"/>
                <a:cs typeface="Segoe UI"/>
              </a:rPr>
              <a:t>     – Hugo Bernier </a:t>
            </a:r>
          </a:p>
        </p:txBody>
      </p:sp>
      <p:pic>
        <p:nvPicPr>
          <p:cNvPr id="6" name="Picture 5">
            <a:extLst>
              <a:ext uri="{FF2B5EF4-FFF2-40B4-BE49-F238E27FC236}">
                <a16:creationId xmlns:a16="http://schemas.microsoft.com/office/drawing/2014/main" id="{3E8A50C9-7803-44DD-833B-7189D63C60C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5946797" y="2594747"/>
            <a:ext cx="993578" cy="993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BC92A1-1D40-6DD9-6D7E-3526E09BA2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5980663" y="3921819"/>
            <a:ext cx="993578" cy="993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dirty="0"/>
              <a:t>Q&amp;A</a:t>
            </a:r>
          </a:p>
          <a:p>
            <a:endParaRPr lang="en-US" sz="4000" dirty="0"/>
          </a:p>
          <a:p>
            <a:endParaRPr lang="en-US" sz="4000" dirty="0"/>
          </a:p>
        </p:txBody>
      </p:sp>
    </p:spTree>
    <p:extLst>
      <p:ext uri="{BB962C8B-B14F-4D97-AF65-F5344CB8AC3E}">
        <p14:creationId xmlns:p14="http://schemas.microsoft.com/office/powerpoint/2010/main" val="37758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8"/>
            <a:ext cx="12192002" cy="6857652"/>
          </a:xfrm>
          <a:prstGeom prst="rect">
            <a:avLst/>
          </a:prstGeom>
        </p:spPr>
      </p:pic>
      <p:sp>
        <p:nvSpPr>
          <p:cNvPr id="5" name="Freeform 4"/>
          <p:cNvSpPr/>
          <p:nvPr/>
        </p:nvSpPr>
        <p:spPr bwMode="white">
          <a:xfrm>
            <a:off x="1" y="487"/>
            <a:ext cx="6801924" cy="685765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1">
            <a:blip r:embed="rId4" cstate="email">
              <a:alphaModFix amt="9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2F2F2F"/>
              </a:solidFill>
              <a:latin typeface="Segoe UI"/>
              <a:ea typeface="Segoe UI" pitchFamily="34" charset="0"/>
              <a:cs typeface="Segoe UI" pitchFamily="34" charset="0"/>
            </a:endParaRPr>
          </a:p>
        </p:txBody>
      </p:sp>
      <p:sp>
        <p:nvSpPr>
          <p:cNvPr id="7" name="Title 1"/>
          <p:cNvSpPr txBox="1">
            <a:spLocks/>
          </p:cNvSpPr>
          <p:nvPr/>
        </p:nvSpPr>
        <p:spPr>
          <a:xfrm>
            <a:off x="465151" y="363543"/>
            <a:ext cx="6336773" cy="1148635"/>
          </a:xfrm>
          <a:prstGeom prst="rect">
            <a:avLst/>
          </a:prstGeom>
        </p:spPr>
        <p:txBody>
          <a:bodyPr lIns="91393" tIns="45698" rIns="91393" bIns="4569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896147"/>
            <a:r>
              <a:rPr lang="en-US" sz="5882" spc="-294">
                <a:solidFill>
                  <a:schemeClr val="bg2"/>
                </a:solidFill>
                <a:cs typeface="Segoe UI Light" panose="020B0502040204020203" pitchFamily="34" charset="0"/>
              </a:rPr>
              <a:t>Agenda</a:t>
            </a:r>
            <a:endParaRPr lang="en-US" sz="4000" spc="-294">
              <a:solidFill>
                <a:schemeClr val="bg2"/>
              </a:solidFill>
              <a:cs typeface="Segoe UI Light" panose="020B0502040204020203" pitchFamily="34" charset="0"/>
            </a:endParaRPr>
          </a:p>
        </p:txBody>
      </p:sp>
      <p:sp>
        <p:nvSpPr>
          <p:cNvPr id="8" name="TextBox 7"/>
          <p:cNvSpPr txBox="1"/>
          <p:nvPr/>
        </p:nvSpPr>
        <p:spPr>
          <a:xfrm>
            <a:off x="363553" y="1438531"/>
            <a:ext cx="4871214" cy="3605987"/>
          </a:xfrm>
          <a:prstGeom prst="rect">
            <a:avLst/>
          </a:prstGeom>
          <a:noFill/>
        </p:spPr>
        <p:txBody>
          <a:bodyPr wrap="square" lIns="0" tIns="0" rIns="0" bIns="0" rtlCol="0" anchor="t">
            <a:spAutoFit/>
          </a:bodyPr>
          <a:lstStyle/>
          <a:p>
            <a:pPr marL="335915" indent="-335915" defTabSz="914367">
              <a:buFont typeface="Arial" panose="020B0604020202020204" pitchFamily="34" charset="0"/>
              <a:buChar char="•"/>
            </a:pPr>
            <a:r>
              <a:rPr lang="en-US" sz="1950" b="1" dirty="0">
                <a:solidFill>
                  <a:schemeClr val="bg2"/>
                </a:solidFill>
                <a:latin typeface="Segoe UI Light"/>
                <a:cs typeface="Segoe UI Light"/>
              </a:rPr>
              <a:t>Latest updates and news on Power Platform</a:t>
            </a:r>
            <a:endParaRPr lang="en-US" sz="1950" dirty="0">
              <a:solidFill>
                <a:schemeClr val="bg2"/>
              </a:solidFill>
            </a:endParaRPr>
          </a:p>
          <a:p>
            <a:pPr marL="335915" indent="-335915" defTabSz="914367">
              <a:buFont typeface="Arial" panose="020B0604020202020204" pitchFamily="34" charset="0"/>
              <a:buChar char="•"/>
            </a:pPr>
            <a:endParaRPr lang="en-US" sz="1961" b="1" dirty="0">
              <a:solidFill>
                <a:schemeClr val="bg2"/>
              </a:solidFill>
              <a:latin typeface="Segoe UI Light"/>
              <a:cs typeface="Segoe UI Light"/>
            </a:endParaRPr>
          </a:p>
          <a:p>
            <a:pPr marL="335915" indent="-335915" defTabSz="914367">
              <a:buFont typeface="Arial" panose="020B0604020202020204" pitchFamily="34" charset="0"/>
              <a:buChar char="•"/>
            </a:pPr>
            <a:r>
              <a:rPr lang="en-US" sz="1950" b="1" dirty="0">
                <a:solidFill>
                  <a:schemeClr val="bg2"/>
                </a:solidFill>
                <a:latin typeface="Segoe UI Light"/>
                <a:cs typeface="Segoe UI Light"/>
              </a:rPr>
              <a:t>Group picture time with Together Mode!</a:t>
            </a:r>
          </a:p>
          <a:p>
            <a:pPr marL="335915" indent="-335915" defTabSz="914367">
              <a:buFont typeface="Arial" panose="020B0604020202020204" pitchFamily="34" charset="0"/>
              <a:buChar char="•"/>
            </a:pPr>
            <a:endParaRPr lang="en-US" sz="1961" b="1" dirty="0">
              <a:solidFill>
                <a:schemeClr val="bg2"/>
              </a:solidFill>
              <a:latin typeface="Segoe UI Light"/>
              <a:cs typeface="Segoe UI Light"/>
            </a:endParaRPr>
          </a:p>
          <a:p>
            <a:pPr marL="335915" indent="-335915" defTabSz="914367">
              <a:buFont typeface="Arial" panose="020B0604020202020204" pitchFamily="34" charset="0"/>
              <a:buChar char="•"/>
            </a:pPr>
            <a:r>
              <a:rPr lang="en-US" sz="1950" b="1" dirty="0">
                <a:solidFill>
                  <a:schemeClr val="bg2"/>
                </a:solidFill>
                <a:latin typeface="Segoe UI Light"/>
                <a:cs typeface="Segoe UI Light"/>
              </a:rPr>
              <a:t>Demos</a:t>
            </a:r>
            <a:endParaRPr lang="en-US" sz="1950" b="1" dirty="0">
              <a:solidFill>
                <a:schemeClr val="bg2"/>
              </a:solidFill>
              <a:latin typeface="Segoe UI Light"/>
              <a:ea typeface="+mn-lt"/>
              <a:cs typeface="Segoe UI Light"/>
            </a:endParaRPr>
          </a:p>
          <a:p>
            <a:pPr marL="792480" lvl="1" indent="-335915" defTabSz="914367">
              <a:buFont typeface="Arial" panose="020B0604020202020204" pitchFamily="34" charset="0"/>
              <a:buChar char="•"/>
            </a:pPr>
            <a:r>
              <a:rPr lang="en-US" sz="1950" b="1" dirty="0">
                <a:solidFill>
                  <a:schemeClr val="bg2"/>
                </a:solidFill>
                <a:latin typeface="Segoe UI"/>
                <a:cs typeface="Segoe UI"/>
              </a:rPr>
              <a:t>Kristine Kolodziejski </a:t>
            </a:r>
            <a:r>
              <a:rPr lang="en-US" sz="1950" b="1" dirty="0">
                <a:solidFill>
                  <a:schemeClr val="bg2"/>
                </a:solidFill>
                <a:latin typeface="Segoe UI Light"/>
                <a:cs typeface="Segoe UI Light"/>
              </a:rPr>
              <a:t>- Taking your Power Apps mobile navigation UI to the next level!</a:t>
            </a:r>
          </a:p>
          <a:p>
            <a:pPr marL="792480" lvl="1" indent="-335915" defTabSz="914367">
              <a:buFont typeface="Arial" panose="020B0604020202020204" pitchFamily="34" charset="0"/>
              <a:buChar char="•"/>
            </a:pPr>
            <a:endParaRPr lang="en-US" sz="1961" b="1" dirty="0">
              <a:solidFill>
                <a:schemeClr val="bg2"/>
              </a:solidFill>
              <a:latin typeface="Segoe UI Light"/>
              <a:cs typeface="Segoe UI Light"/>
            </a:endParaRPr>
          </a:p>
          <a:p>
            <a:pPr marL="792480" lvl="1" indent="-335915" defTabSz="914367">
              <a:buFont typeface="Arial" panose="020B0604020202020204" pitchFamily="34" charset="0"/>
              <a:buChar char="•"/>
            </a:pPr>
            <a:r>
              <a:rPr lang="en-US" sz="1950" b="1" dirty="0">
                <a:solidFill>
                  <a:schemeClr val="bg2"/>
                </a:solidFill>
                <a:latin typeface="Segoe UI"/>
                <a:cs typeface="Segoe UI"/>
              </a:rPr>
              <a:t>Hugo Bernier </a:t>
            </a:r>
            <a:r>
              <a:rPr lang="en-US" sz="1950" b="1" dirty="0">
                <a:solidFill>
                  <a:schemeClr val="bg2"/>
                </a:solidFill>
                <a:latin typeface="Segoe UI Light"/>
                <a:cs typeface="Segoe UI Light"/>
              </a:rPr>
              <a:t>– Power to the Pages – Introduction to Power Pages!</a:t>
            </a:r>
          </a:p>
        </p:txBody>
      </p:sp>
      <p:pic>
        <p:nvPicPr>
          <p:cNvPr id="9" name="Picture 2">
            <a:extLst>
              <a:ext uri="{FF2B5EF4-FFF2-40B4-BE49-F238E27FC236}">
                <a16:creationId xmlns:a16="http://schemas.microsoft.com/office/drawing/2014/main" id="{2F282420-C544-EB69-5865-7778D3AA06A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10285278" y="117404"/>
            <a:ext cx="1250656" cy="12506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FD28935-338C-39AA-DBE3-F7EF82132FE0}"/>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8829772" y="107727"/>
            <a:ext cx="1335065" cy="133506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Resources</a:t>
            </a:r>
          </a:p>
          <a:p>
            <a:endParaRPr lang="en-US" sz="4000"/>
          </a:p>
          <a:p>
            <a:endParaRPr lang="en-US" sz="4000"/>
          </a:p>
        </p:txBody>
      </p:sp>
    </p:spTree>
    <p:extLst>
      <p:ext uri="{BB962C8B-B14F-4D97-AF65-F5344CB8AC3E}">
        <p14:creationId xmlns:p14="http://schemas.microsoft.com/office/powerpoint/2010/main" val="1545310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07BD-8CE0-4FF4-89A3-19645B91BE17}"/>
              </a:ext>
            </a:extLst>
          </p:cNvPr>
          <p:cNvSpPr>
            <a:spLocks noGrp="1"/>
          </p:cNvSpPr>
          <p:nvPr>
            <p:ph type="title"/>
          </p:nvPr>
        </p:nvSpPr>
        <p:spPr/>
        <p:txBody>
          <a:bodyPr/>
          <a:lstStyle/>
          <a:p>
            <a:r>
              <a:rPr lang="en-US" sz="4705" spc="-147">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Learn more with these helpful resources!</a:t>
            </a:r>
            <a:endParaRPr lang="en-US"/>
          </a:p>
        </p:txBody>
      </p:sp>
      <p:sp>
        <p:nvSpPr>
          <p:cNvPr id="3" name="Text Placeholder 2">
            <a:extLst>
              <a:ext uri="{FF2B5EF4-FFF2-40B4-BE49-F238E27FC236}">
                <a16:creationId xmlns:a16="http://schemas.microsoft.com/office/drawing/2014/main" id="{EE5F7977-AE4C-4BDD-90B5-D44233012270}"/>
              </a:ext>
            </a:extLst>
          </p:cNvPr>
          <p:cNvSpPr>
            <a:spLocks noGrp="1"/>
          </p:cNvSpPr>
          <p:nvPr>
            <p:ph type="body" sz="quarter" idx="10"/>
          </p:nvPr>
        </p:nvSpPr>
        <p:spPr>
          <a:xfrm>
            <a:off x="269239" y="1189177"/>
            <a:ext cx="11653523" cy="5635389"/>
          </a:xfrm>
        </p:spPr>
        <p:txBody>
          <a:bodyPr vert="horz" wrap="square" lIns="146304" tIns="91440" rIns="146304" bIns="91440" rtlCol="0" anchor="t">
            <a:spAutoFit/>
          </a:bodyPr>
          <a:lstStyle/>
          <a:p>
            <a:pPr lvl="1"/>
            <a:r>
              <a:rPr lang="en-US" sz="2200">
                <a:gradFill>
                  <a:gsLst>
                    <a:gs pos="1250">
                      <a:srgbClr val="2F2F2F"/>
                    </a:gs>
                    <a:gs pos="100000">
                      <a:srgbClr val="2F2F2F"/>
                    </a:gs>
                  </a:gsLst>
                  <a:lin ang="5400000" scaled="0"/>
                </a:gradFill>
                <a:latin typeface="Segoe UI Semibold"/>
              </a:rPr>
              <a:t>Power Apps Training Resources</a:t>
            </a:r>
            <a:endParaRPr lang="en-US" sz="2200">
              <a:cs typeface="Segoe UI"/>
            </a:endParaRPr>
          </a:p>
          <a:p>
            <a:pPr lvl="1"/>
            <a:r>
              <a:rPr lang="en-US" sz="2200">
                <a:ea typeface="+mn-lt"/>
                <a:cs typeface="+mn-lt"/>
                <a:hlinkClick r:id="rId3"/>
              </a:rPr>
              <a:t>https://aka.ms/PowerAppsTraining</a:t>
            </a:r>
            <a:endParaRPr lang="en-US" sz="2200">
              <a:ea typeface="+mn-lt"/>
              <a:cs typeface="+mn-lt"/>
            </a:endParaRPr>
          </a:p>
          <a:p>
            <a:pPr lvl="1"/>
            <a:r>
              <a:rPr lang="en-US" sz="2200">
                <a:gradFill>
                  <a:gsLst>
                    <a:gs pos="1250">
                      <a:srgbClr val="2F2F2F"/>
                    </a:gs>
                    <a:gs pos="100000">
                      <a:srgbClr val="2F2F2F"/>
                    </a:gs>
                  </a:gsLst>
                  <a:lin ang="5400000" scaled="0"/>
                </a:gradFill>
                <a:latin typeface="Segoe UI Semibold"/>
              </a:rPr>
              <a:t>Power Apps Community</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solidFill>
                  <a:schemeClr val="accent1">
                    <a:lumMod val="75000"/>
                  </a:schemeClr>
                </a:solidFill>
                <a:ea typeface="+mn-lt"/>
                <a:cs typeface="+mn-lt"/>
                <a:hlinkClick r:id="rId4"/>
              </a:rPr>
              <a:t>https://Community.PowerApps.com</a:t>
            </a:r>
            <a:r>
              <a:rPr lang="en-US" sz="2200">
                <a:solidFill>
                  <a:schemeClr val="accent1">
                    <a:lumMod val="75000"/>
                  </a:schemeClr>
                </a:solidFill>
                <a:ea typeface="+mn-lt"/>
                <a:cs typeface="+mn-lt"/>
              </a:rPr>
              <a:t> </a:t>
            </a:r>
          </a:p>
          <a:p>
            <a:pPr lvl="1"/>
            <a:r>
              <a:rPr lang="en-US" sz="2200">
                <a:gradFill>
                  <a:gsLst>
                    <a:gs pos="1250">
                      <a:srgbClr val="2F2F2F"/>
                    </a:gs>
                    <a:gs pos="100000">
                      <a:srgbClr val="2F2F2F"/>
                    </a:gs>
                  </a:gsLst>
                  <a:lin ang="5400000" scaled="0"/>
                </a:gradFill>
                <a:latin typeface="Segoe UI Semibold"/>
              </a:rPr>
              <a:t>Power Apps Community Samples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5"/>
              </a:rPr>
              <a:t>https://aka.ms/PowerAppsCommunitySamples</a:t>
            </a:r>
            <a:r>
              <a:rPr lang="en-US" sz="2200">
                <a:cs typeface="Segoe UI"/>
              </a:rPr>
              <a:t> </a:t>
            </a:r>
          </a:p>
          <a:p>
            <a:pPr lvl="1"/>
            <a:r>
              <a:rPr lang="en-US" sz="2200">
                <a:gradFill>
                  <a:gsLst>
                    <a:gs pos="1250">
                      <a:srgbClr val="2F2F2F"/>
                    </a:gs>
                    <a:gs pos="100000">
                      <a:srgbClr val="2F2F2F"/>
                    </a:gs>
                  </a:gsLst>
                  <a:lin ang="5400000" scaled="0"/>
                </a:gradFill>
                <a:latin typeface="Segoe UI Semibold"/>
              </a:rPr>
              <a:t>Power Apps Community Videos </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6"/>
              </a:rPr>
              <a:t>https://aka.ms/PowerAppsCommunityVideos</a:t>
            </a:r>
            <a:endParaRPr lang="en-US" sz="2200">
              <a:cs typeface="Segoe UI"/>
            </a:endParaRPr>
          </a:p>
          <a:p>
            <a:pPr lvl="1"/>
            <a:r>
              <a:rPr lang="en-US" sz="2200" err="1">
                <a:gradFill>
                  <a:gsLst>
                    <a:gs pos="1250">
                      <a:srgbClr val="2F2F2F"/>
                    </a:gs>
                    <a:gs pos="100000">
                      <a:srgbClr val="2F2F2F"/>
                    </a:gs>
                  </a:gsLst>
                  <a:lin ang="5400000" scaled="0"/>
                </a:gradFill>
                <a:latin typeface="Segoe UI Semibold"/>
              </a:rPr>
              <a:t>PowerPlatformLearn</a:t>
            </a:r>
            <a:r>
              <a:rPr lang="en-US" sz="2200">
                <a:gradFill>
                  <a:gsLst>
                    <a:gs pos="1250">
                      <a:srgbClr val="2F2F2F"/>
                    </a:gs>
                    <a:gs pos="100000">
                      <a:srgbClr val="2F2F2F"/>
                    </a:gs>
                  </a:gsLst>
                  <a:lin ang="5400000" scaled="0"/>
                </a:gradFill>
                <a:latin typeface="Segoe UI Semibold"/>
              </a:rPr>
              <a:t> Resources</a:t>
            </a:r>
            <a:endParaRPr lang="en-US" sz="2200">
              <a:gradFill>
                <a:gsLst>
                  <a:gs pos="1250">
                    <a:srgbClr val="2F2F2F"/>
                  </a:gs>
                  <a:gs pos="100000">
                    <a:srgbClr val="2F2F2F"/>
                  </a:gs>
                </a:gsLst>
                <a:lin ang="5400000" scaled="0"/>
              </a:gradFill>
              <a:latin typeface="Segoe UI Semibold"/>
              <a:cs typeface="Segoe UI Semibold"/>
            </a:endParaRPr>
          </a:p>
          <a:p>
            <a:pPr lvl="1"/>
            <a:r>
              <a:rPr lang="en-US" sz="2200">
                <a:cs typeface="Segoe UI"/>
                <a:hlinkClick r:id="rId7"/>
              </a:rPr>
              <a:t>https://www.powerplatformlearn.academy</a:t>
            </a:r>
            <a:r>
              <a:rPr lang="en-US" sz="2200">
                <a:cs typeface="Segoe UI"/>
              </a:rPr>
              <a:t>  </a:t>
            </a:r>
          </a:p>
          <a:p>
            <a:pPr lvl="1"/>
            <a:r>
              <a:rPr lang="en-US" sz="2200">
                <a:latin typeface="Segoe UI Semibold"/>
                <a:cs typeface="Segoe UI Semibold"/>
              </a:rPr>
              <a:t>PnP Power Platform Samples</a:t>
            </a:r>
            <a:endParaRPr lang="en-US" sz="2200">
              <a:latin typeface="Segoe UI Semibold"/>
              <a:ea typeface="+mn-lt"/>
              <a:cs typeface="Segoe UI Semibold"/>
            </a:endParaRPr>
          </a:p>
          <a:p>
            <a:pPr lvl="1"/>
            <a:r>
              <a:rPr lang="en-US" sz="2200">
                <a:cs typeface="Segoe UI"/>
                <a:hlinkClick r:id="rId8"/>
              </a:rPr>
              <a:t>https://www.aka.ms/powerplatform-samples</a:t>
            </a:r>
          </a:p>
          <a:p>
            <a:pPr lvl="1"/>
            <a:r>
              <a:rPr lang="en-US" sz="2200">
                <a:latin typeface="Segoe UI Semibold"/>
                <a:cs typeface="Segoe UI Semibold"/>
              </a:rPr>
              <a:t>Create SharePoint List</a:t>
            </a:r>
            <a:endParaRPr lang="en-US" sz="2200">
              <a:cs typeface="Segoe UI"/>
            </a:endParaRPr>
          </a:p>
          <a:p>
            <a:pPr lvl="1"/>
            <a:r>
              <a:rPr lang="en-US" sz="2200">
                <a:ea typeface="+mn-lt"/>
                <a:cs typeface="+mn-lt"/>
                <a:hlinkClick r:id="rId9"/>
              </a:rPr>
              <a:t>https://bit.ly/CreateSharePointList</a:t>
            </a:r>
            <a:endParaRPr lang="en-US" sz="2200">
              <a:ea typeface="+mn-lt"/>
              <a:cs typeface="+mn-lt"/>
            </a:endParaRPr>
          </a:p>
          <a:p>
            <a:pPr lvl="1"/>
            <a:endParaRPr lang="en-US" sz="1800">
              <a:cs typeface="Segoe UI"/>
            </a:endParaRPr>
          </a:p>
        </p:txBody>
      </p:sp>
    </p:spTree>
    <p:extLst>
      <p:ext uri="{BB962C8B-B14F-4D97-AF65-F5344CB8AC3E}">
        <p14:creationId xmlns:p14="http://schemas.microsoft.com/office/powerpoint/2010/main" val="19521168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775335"/>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(weekly)	</a:t>
            </a:r>
            <a:r>
              <a:rPr lang="en-US" sz="2400">
                <a:solidFill>
                  <a:srgbClr val="0078D7"/>
                </a:solidFill>
                <a:latin typeface="Segoe UI"/>
                <a:hlinkClick r:id="rId3">
                  <a:extLst>
                    <a:ext uri="{A12FA001-AC4F-418D-AE19-62706E023703}">
                      <ahyp:hlinkClr xmlns:ahyp="http://schemas.microsoft.com/office/drawing/2018/hyperlinkcolor" val="tx"/>
                    </a:ext>
                  </a:extLst>
                </a:hlinkClick>
              </a:rPr>
              <a:t>https://aka.ms/m365-dev-call</a:t>
            </a:r>
            <a:r>
              <a:rPr lang="en-US" sz="2400">
                <a:solidFill>
                  <a:srgbClr val="0078D7"/>
                </a:solidFill>
                <a:latin typeface="Segoe UI"/>
              </a:rPr>
              <a:t> </a:t>
            </a:r>
          </a:p>
          <a:p>
            <a:pPr defTabSz="914367">
              <a:lnSpc>
                <a:spcPct val="90000"/>
              </a:lnSpc>
              <a:spcAft>
                <a:spcPts val="600"/>
              </a:spcAft>
            </a:pPr>
            <a:r>
              <a:rPr lang="en-US" sz="1568">
                <a:solidFill>
                  <a:srgbClr val="0078D7"/>
                </a:solidFill>
                <a:latin typeface="Segoe UI"/>
              </a:rPr>
              <a:t>	</a:t>
            </a:r>
            <a:r>
              <a:rPr lang="en-US" sz="1568">
                <a:solidFill>
                  <a:srgbClr val="2F2F2F"/>
                </a:solidFill>
                <a:latin typeface="Segoe UI"/>
              </a:rPr>
              <a:t>(</a:t>
            </a:r>
            <a:r>
              <a:rPr lang="en-US" sz="1568">
                <a:solidFill>
                  <a:srgbClr val="0078D7"/>
                </a:solidFill>
                <a:latin typeface="Segoe UI"/>
              </a:rPr>
              <a:t>Notice</a:t>
            </a:r>
            <a:r>
              <a:rPr lang="en-US" sz="1568">
                <a:solidFill>
                  <a:srgbClr val="2F2F2F"/>
                </a:solidFill>
                <a:latin typeface="Segoe UI"/>
              </a:rPr>
              <a:t>. This call is on a summer break between July 1</a:t>
            </a:r>
            <a:r>
              <a:rPr lang="en-US" sz="1568" baseline="30000">
                <a:solidFill>
                  <a:srgbClr val="2F2F2F"/>
                </a:solidFill>
                <a:latin typeface="Segoe UI"/>
              </a:rPr>
              <a:t>st</a:t>
            </a:r>
            <a:r>
              <a:rPr lang="en-US" sz="1568">
                <a:solidFill>
                  <a:srgbClr val="2F2F2F"/>
                </a:solidFill>
                <a:latin typeface="Segoe UI"/>
              </a:rPr>
              <a:t> and 31</a:t>
            </a:r>
            <a:r>
              <a:rPr lang="en-US" sz="1568" baseline="30000">
                <a:solidFill>
                  <a:srgbClr val="2F2F2F"/>
                </a:solidFill>
                <a:latin typeface="Segoe UI"/>
              </a:rPr>
              <a:t>st</a:t>
            </a:r>
            <a:r>
              <a:rPr lang="en-US" sz="1568">
                <a:solidFill>
                  <a:srgbClr val="2F2F2F"/>
                </a:solidFill>
                <a:latin typeface="Segoe UI"/>
              </a:rPr>
              <a:t> of August 2022)</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https://aka.ms/PowerPlatformCommunityCall</a:t>
            </a:r>
            <a:r>
              <a:rPr lang="en-US" sz="2400">
                <a:solidFill>
                  <a:srgbClr val="0070C0"/>
                </a:solidFill>
                <a:latin typeface="Segoe UI"/>
              </a:rPr>
              <a:t> </a:t>
            </a:r>
          </a:p>
          <a:p>
            <a:pPr defTabSz="914367">
              <a:lnSpc>
                <a:spcPct val="90000"/>
              </a:lnSpc>
              <a:spcAft>
                <a:spcPts val="600"/>
              </a:spcAft>
            </a:pPr>
            <a:r>
              <a:rPr lang="en-US" sz="1470">
                <a:gradFill>
                  <a:gsLst>
                    <a:gs pos="2917">
                      <a:srgbClr val="2F2F2F"/>
                    </a:gs>
                    <a:gs pos="30000">
                      <a:srgbClr val="2F2F2F"/>
                    </a:gs>
                  </a:gsLst>
                  <a:lin ang="5400000" scaled="0"/>
                </a:gradFill>
                <a:latin typeface="Segoe UI"/>
              </a:rPr>
              <a:t>Microsoft 365 &amp; Power Platform Development</a:t>
            </a:r>
            <a:r>
              <a:rPr lang="en-US" sz="2400">
                <a:gradFill>
                  <a:gsLst>
                    <a:gs pos="2917">
                      <a:srgbClr val="2F2F2F"/>
                    </a:gs>
                    <a:gs pos="30000">
                      <a:srgbClr val="2F2F2F"/>
                    </a:gs>
                  </a:gsLst>
                  <a:lin ang="5400000" scaled="0"/>
                </a:gradFill>
                <a:latin typeface="Segoe UI"/>
              </a:rPr>
              <a:t> </a:t>
            </a:r>
            <a:r>
              <a:rPr lang="en-US" sz="784">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1568">
                <a:gradFill>
                  <a:gsLst>
                    <a:gs pos="2917">
                      <a:srgbClr val="2F2F2F"/>
                    </a:gs>
                    <a:gs pos="30000">
                      <a:srgbClr val="2F2F2F"/>
                    </a:gs>
                  </a:gsLst>
                  <a:lin ang="5400000" scaled="0"/>
                </a:gradFill>
                <a:latin typeface="Segoe UI"/>
              </a:rPr>
              <a:t>Viva Connections &amp; SharePoint Framework </a:t>
            </a:r>
            <a:r>
              <a:rPr lang="en-US" sz="882">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4" y="6088795"/>
            <a:ext cx="10246728" cy="63444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https://aka.ms/m365/calls</a:t>
            </a:r>
            <a:r>
              <a:rPr lang="en-US" sz="2400" b="1">
                <a:solidFill>
                  <a:srgbClr val="0070C0"/>
                </a:solidFill>
                <a:latin typeface="Segoe UI"/>
              </a:rPr>
              <a:t> </a:t>
            </a:r>
            <a:endParaRPr lang="en-US" sz="2400">
              <a:solidFill>
                <a:srgbClr val="0070C0"/>
              </a:solidFill>
              <a:latin typeface="Segoe UI"/>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10102" y="5922845"/>
            <a:ext cx="4182771" cy="331899"/>
          </a:xfrm>
          <a:prstGeom prst="rect">
            <a:avLst/>
          </a:prstGeom>
          <a:noFill/>
        </p:spPr>
        <p:txBody>
          <a:bodyPr wrap="square">
            <a:spAutoFit/>
          </a:bodyPr>
          <a:lstStyle/>
          <a:p>
            <a:pPr algn="ctr" defTabSz="914367"/>
            <a:r>
              <a:rPr lang="en-US" sz="1568">
                <a:gradFill>
                  <a:gsLst>
                    <a:gs pos="2917">
                      <a:srgbClr val="2F2F2F"/>
                    </a:gs>
                    <a:gs pos="30000">
                      <a:srgbClr val="2F2F2F"/>
                    </a:gs>
                  </a:gsLst>
                  <a:lin ang="5400000" scaled="0"/>
                </a:gradFill>
                <a:latin typeface="Segoe UI"/>
              </a:rPr>
              <a:t>Download recurrent invites from</a:t>
            </a:r>
            <a:endParaRPr lang="en-FI" sz="1568">
              <a:solidFill>
                <a:srgbClr val="2F2F2F"/>
              </a:solidFill>
              <a:latin typeface="Segoe UI"/>
            </a:endParaRPr>
          </a:p>
        </p:txBody>
      </p:sp>
    </p:spTree>
    <p:extLst>
      <p:ext uri="{BB962C8B-B14F-4D97-AF65-F5344CB8AC3E}">
        <p14:creationId xmlns:p14="http://schemas.microsoft.com/office/powerpoint/2010/main" val="15372429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41380"/>
          </a:xfrm>
        </p:spPr>
        <p:txBody>
          <a:bodyPr vert="horz" wrap="square" lIns="146304" tIns="91440" rIns="146304" bIns="91440" rtlCol="0" anchor="t">
            <a:spAutoFit/>
          </a:bodyPr>
          <a:lstStyle/>
          <a:p>
            <a:pPr algn="ctr"/>
            <a:r>
              <a:rPr lang="en-US" sz="2800">
                <a:latin typeface="Segoe UI"/>
                <a:cs typeface="Segoe UI Semibold"/>
              </a:rPr>
              <a:t>Recording will be available soon on the </a:t>
            </a:r>
          </a:p>
          <a:p>
            <a:pPr algn="ctr"/>
            <a:r>
              <a:rPr lang="en-US" sz="2800">
                <a:latin typeface="Segoe UI"/>
                <a:cs typeface="Segoe UI Semibold"/>
              </a:rPr>
              <a:t>Microsoft 365 Community (PnP) YouTube channel</a:t>
            </a:r>
          </a:p>
          <a:p>
            <a:pPr algn="ctr"/>
            <a:r>
              <a:rPr lang="en-US" sz="2800" u="sng">
                <a:solidFill>
                  <a:srgbClr val="0070C0"/>
                </a:solidFill>
                <a:latin typeface="Segoe UI"/>
                <a:cs typeface="Segoe UI Semibold"/>
                <a:hlinkClick r:id="rId3"/>
              </a:rPr>
              <a:t>https://aka.ms/M365PnP/videos</a:t>
            </a:r>
            <a:endParaRPr lang="en-US" sz="2800" u="sng">
              <a:solidFill>
                <a:srgbClr val="0070C0"/>
              </a:solidFill>
              <a:latin typeface="Segoe UI"/>
              <a:cs typeface="Segoe UI Semibold"/>
            </a:endParaRPr>
          </a:p>
          <a:p>
            <a:pPr algn="ctr"/>
            <a:r>
              <a:rPr lang="en-US" sz="2000" i="1">
                <a:solidFill>
                  <a:srgbClr val="0070C0"/>
                </a:solidFill>
                <a:latin typeface="Segoe UI"/>
                <a:cs typeface="Segoe UI Semibold"/>
              </a:rPr>
              <a:t>(subscribe today)</a:t>
            </a:r>
          </a:p>
          <a:p>
            <a:pPr algn="ctr"/>
            <a:endParaRPr lang="en-US" sz="2800">
              <a:latin typeface="Segoe UI"/>
              <a:cs typeface="Segoe UI Semibold"/>
            </a:endParaRPr>
          </a:p>
          <a:p>
            <a:pPr algn="ctr"/>
            <a:r>
              <a:rPr lang="en-US" sz="2800">
                <a:latin typeface="Segoe UI"/>
                <a:cs typeface="Segoe UI Semibold"/>
              </a:rPr>
              <a:t>Follow us on Twitter </a:t>
            </a:r>
          </a:p>
          <a:p>
            <a:pPr algn="ctr"/>
            <a:r>
              <a:rPr lang="en-US" sz="2800">
                <a:solidFill>
                  <a:srgbClr val="0070C0"/>
                </a:solidFill>
                <a:latin typeface="Segoe UI"/>
                <a:cs typeface="Segoe UI Semibold"/>
              </a:rPr>
              <a:t>@Microsoft365Dev </a:t>
            </a:r>
            <a:r>
              <a:rPr lang="en-US" sz="2800">
                <a:solidFill>
                  <a:schemeClr val="tx1"/>
                </a:solidFill>
                <a:latin typeface="Segoe UI"/>
                <a:cs typeface="Segoe UI Semibold"/>
              </a:rPr>
              <a:t>|</a:t>
            </a:r>
            <a:r>
              <a:rPr lang="en-US" sz="2800">
                <a:solidFill>
                  <a:srgbClr val="0070C0"/>
                </a:solidFill>
                <a:latin typeface="Segoe UI"/>
                <a:cs typeface="Segoe UI Semibold"/>
              </a:rPr>
              <a:t> @M365PnP</a:t>
            </a:r>
          </a:p>
          <a:p>
            <a:pPr algn="ctr"/>
            <a:endParaRPr lang="en-US" sz="2800">
              <a:latin typeface="Segoe UI"/>
              <a:cs typeface="Segoe UI Semibold"/>
            </a:endParaRPr>
          </a:p>
          <a:p>
            <a:pPr algn="ctr"/>
            <a:r>
              <a:rPr lang="en-US" sz="2800">
                <a:latin typeface="Segoe UI"/>
                <a:cs typeface="Segoe UI Semibold"/>
              </a:rPr>
              <a:t>Next call: </a:t>
            </a:r>
            <a:r>
              <a:rPr lang="en-US" sz="2800" b="1">
                <a:latin typeface="Segoe UI"/>
                <a:cs typeface="Segoe UI Semibold"/>
              </a:rPr>
              <a:t>July 20, 2022 at 08:00am PST</a:t>
            </a:r>
            <a:endParaRPr lang="en-US" sz="2800" b="1">
              <a:latin typeface="Segoe UI"/>
              <a:cs typeface="Segoe UI"/>
            </a:endParaRPr>
          </a:p>
          <a:p>
            <a:pPr algn="ctr"/>
            <a:r>
              <a:rPr lang="en-US" sz="2400">
                <a:solidFill>
                  <a:srgbClr val="0070C0"/>
                </a:solidFill>
                <a:latin typeface="Segoe UI"/>
                <a:cs typeface="Segoe UI Semibold"/>
                <a:hlinkClick r:id="rId4"/>
              </a:rPr>
              <a:t>https://aka.ms/powerplatformcommunitycall</a:t>
            </a:r>
            <a:endParaRPr lang="en-US" sz="2400">
              <a:solidFill>
                <a:srgbClr val="0070C0"/>
              </a:solidFill>
              <a:latin typeface="Segoe UI"/>
              <a:cs typeface="Segoe UI Semibold"/>
            </a:endParaRPr>
          </a:p>
          <a:p>
            <a:pPr algn="ctr"/>
            <a:r>
              <a:rPr lang="en-US" sz="2400">
                <a:solidFill>
                  <a:schemeClr val="tx1"/>
                </a:solidFill>
                <a:latin typeface="Segoe UI"/>
                <a:cs typeface="Segoe UI Semibold"/>
              </a:rPr>
              <a:t>See all other community calls at </a:t>
            </a:r>
            <a:r>
              <a:rPr lang="en-US" sz="2400" u="sng">
                <a:solidFill>
                  <a:srgbClr val="0070C0"/>
                </a:solidFill>
                <a:latin typeface="Segoe UI"/>
                <a:cs typeface="Segoe UI Semibold"/>
                <a:hlinkClick r:id="rId5"/>
              </a:rPr>
              <a:t>http://aka.ms/m365pnp</a:t>
            </a:r>
            <a:r>
              <a:rPr lang="en-US" sz="2400" u="sng">
                <a:solidFill>
                  <a:srgbClr val="0070C0"/>
                </a:solidFill>
                <a:latin typeface="Segoe UI"/>
                <a:cs typeface="Segoe UI Semibold"/>
              </a:rPr>
              <a:t> </a:t>
            </a:r>
            <a:endParaRPr lang="en-US" sz="2400" u="sng">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75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045527" y="-314"/>
            <a:ext cx="8146470"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107710" y="739373"/>
            <a:ext cx="6813496" cy="1662082"/>
          </a:xfrm>
        </p:spPr>
        <p:txBody>
          <a:bodyPr/>
          <a:lstStyle/>
          <a:p>
            <a:r>
              <a:rPr lang="en-US">
                <a:solidFill>
                  <a:schemeClr val="tx2"/>
                </a:solidFill>
              </a:rPr>
              <a:t>Community Call Format</a:t>
            </a: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683827" y="2282390"/>
            <a:ext cx="5986155" cy="1431925"/>
          </a:xfrm>
        </p:spPr>
        <p:txBody>
          <a:bodyPr/>
          <a:lstStyle/>
          <a:p>
            <a:pPr marL="457200" indent="-457200">
              <a:lnSpc>
                <a:spcPct val="150000"/>
              </a:lnSpc>
              <a:buFontTx/>
              <a:buChar char="-"/>
            </a:pPr>
            <a:r>
              <a:rPr lang="en-US">
                <a:solidFill>
                  <a:schemeClr val="tx2"/>
                </a:solidFill>
                <a:latin typeface="+mn-lt"/>
              </a:rPr>
              <a:t>Community Updates (15 Minutes)</a:t>
            </a:r>
          </a:p>
          <a:p>
            <a:pPr marL="457200" indent="-457200">
              <a:lnSpc>
                <a:spcPct val="150000"/>
              </a:lnSpc>
              <a:buFontTx/>
              <a:buChar char="-"/>
            </a:pPr>
            <a:r>
              <a:rPr lang="en-US">
                <a:solidFill>
                  <a:schemeClr val="tx2"/>
                </a:solidFill>
                <a:latin typeface="+mn-lt"/>
              </a:rPr>
              <a:t>Demo #1 (15 Minutes)</a:t>
            </a:r>
          </a:p>
          <a:p>
            <a:pPr marL="457200" indent="-457200">
              <a:lnSpc>
                <a:spcPct val="150000"/>
              </a:lnSpc>
              <a:buFontTx/>
              <a:buChar char="-"/>
            </a:pPr>
            <a:r>
              <a:rPr lang="en-US">
                <a:solidFill>
                  <a:schemeClr val="tx2"/>
                </a:solidFill>
                <a:latin typeface="+mn-lt"/>
              </a:rPr>
              <a:t>Demo #2 (15 Minutes)</a:t>
            </a:r>
          </a:p>
          <a:p>
            <a:pPr marL="457200" indent="-457200">
              <a:lnSpc>
                <a:spcPct val="150000"/>
              </a:lnSpc>
              <a:buFontTx/>
              <a:buChar char="-"/>
            </a:pPr>
            <a:r>
              <a:rPr lang="en-US">
                <a:solidFill>
                  <a:schemeClr val="tx2"/>
                </a:solidFill>
                <a:latin typeface="+mn-lt"/>
              </a:rPr>
              <a:t>Demo #3 (15 Minutes)</a:t>
            </a:r>
          </a:p>
          <a:p>
            <a:pPr marL="457200" indent="-457200">
              <a:buFontTx/>
              <a:buChar char="-"/>
            </a:pPr>
            <a:endParaRPr lang="en-US">
              <a:solidFill>
                <a:schemeClr val="tx2"/>
              </a:solidFill>
              <a:latin typeface="+mn-lt"/>
            </a:endParaRPr>
          </a:p>
        </p:txBody>
      </p:sp>
    </p:spTree>
    <p:extLst>
      <p:ext uri="{BB962C8B-B14F-4D97-AF65-F5344CB8AC3E}">
        <p14:creationId xmlns:p14="http://schemas.microsoft.com/office/powerpoint/2010/main" val="3101685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562475" y="-314"/>
            <a:ext cx="7629522"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753100" y="739373"/>
            <a:ext cx="6168105" cy="2241352"/>
          </a:xfrm>
        </p:spPr>
        <p:txBody>
          <a:bodyPr/>
          <a:lstStyle/>
          <a:p>
            <a:r>
              <a:rPr lang="en-US" sz="5250">
                <a:solidFill>
                  <a:schemeClr val="tx2"/>
                </a:solidFill>
                <a:cs typeface="Segoe UI"/>
              </a:rPr>
              <a:t>Request to Present</a:t>
            </a:r>
            <a:br>
              <a:rPr lang="en-US" sz="5250">
                <a:solidFill>
                  <a:schemeClr val="tx2"/>
                </a:solidFill>
              </a:rPr>
            </a:br>
            <a:br>
              <a:rPr lang="en-US" sz="5250">
                <a:solidFill>
                  <a:schemeClr val="tx2"/>
                </a:solidFill>
              </a:rPr>
            </a:br>
            <a:r>
              <a:rPr lang="en-US" sz="2500">
                <a:solidFill>
                  <a:schemeClr val="tx2"/>
                </a:solidFill>
                <a:latin typeface="+mn-lt"/>
                <a:cs typeface="Segoe UI"/>
              </a:rPr>
              <a:t>We welcome everyone to present a demo on the Power Platform Community Call.</a:t>
            </a:r>
            <a:br>
              <a:rPr lang="en-US" sz="2500">
                <a:solidFill>
                  <a:schemeClr val="tx2"/>
                </a:solidFill>
                <a:latin typeface="+mn-lt"/>
              </a:rPr>
            </a:br>
            <a:br>
              <a:rPr lang="en-US" sz="2500">
                <a:solidFill>
                  <a:schemeClr val="tx2"/>
                </a:solidFill>
                <a:latin typeface="+mn-lt"/>
              </a:rPr>
            </a:br>
            <a:r>
              <a:rPr lang="en-US" sz="2500">
                <a:solidFill>
                  <a:schemeClr val="tx2"/>
                </a:solidFill>
                <a:latin typeface="+mn-lt"/>
                <a:cs typeface="Segoe UI"/>
              </a:rPr>
              <a:t>Everyone is welcome!!!</a:t>
            </a:r>
            <a:endParaRPr lang="en-US">
              <a:solidFill>
                <a:schemeClr val="tx2"/>
              </a:solidFill>
              <a:cs typeface="Segoe UI"/>
            </a:endParaRP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935050" y="3877276"/>
            <a:ext cx="5986155" cy="1431925"/>
          </a:xfrm>
        </p:spPr>
        <p:txBody>
          <a:bodyPr/>
          <a:lstStyle/>
          <a:p>
            <a:r>
              <a:rPr lang="en-US">
                <a:solidFill>
                  <a:schemeClr val="tx2"/>
                </a:solidFill>
              </a:rPr>
              <a:t>https://aka.ms/PPCCDemoRequest </a:t>
            </a:r>
          </a:p>
        </p:txBody>
      </p:sp>
      <p:grpSp>
        <p:nvGrpSpPr>
          <p:cNvPr id="5" name="Group 4">
            <a:extLst>
              <a:ext uri="{FF2B5EF4-FFF2-40B4-BE49-F238E27FC236}">
                <a16:creationId xmlns:a16="http://schemas.microsoft.com/office/drawing/2014/main" id="{1F8B1163-7C1C-3CFC-E0F3-422E09832A8A}"/>
              </a:ext>
            </a:extLst>
          </p:cNvPr>
          <p:cNvGrpSpPr/>
          <p:nvPr/>
        </p:nvGrpSpPr>
        <p:grpSpPr>
          <a:xfrm>
            <a:off x="6425158" y="4593238"/>
            <a:ext cx="5005938" cy="974313"/>
            <a:chOff x="479221" y="4220220"/>
            <a:chExt cx="5005938" cy="974313"/>
          </a:xfrm>
        </p:grpSpPr>
        <p:grpSp>
          <p:nvGrpSpPr>
            <p:cNvPr id="12" name="Group 11">
              <a:extLst>
                <a:ext uri="{FF2B5EF4-FFF2-40B4-BE49-F238E27FC236}">
                  <a16:creationId xmlns:a16="http://schemas.microsoft.com/office/drawing/2014/main" id="{C0512ED1-0A12-BD1B-DF4C-C1752CC02F2D}"/>
                </a:ext>
              </a:extLst>
            </p:cNvPr>
            <p:cNvGrpSpPr/>
            <p:nvPr/>
          </p:nvGrpSpPr>
          <p:grpSpPr>
            <a:xfrm>
              <a:off x="1258047" y="4220220"/>
              <a:ext cx="4227112" cy="974313"/>
              <a:chOff x="247290" y="4160666"/>
              <a:chExt cx="4227112" cy="974313"/>
            </a:xfrm>
          </p:grpSpPr>
          <p:pic>
            <p:nvPicPr>
              <p:cNvPr id="13" name="Graphic 12">
                <a:extLst>
                  <a:ext uri="{FF2B5EF4-FFF2-40B4-BE49-F238E27FC236}">
                    <a16:creationId xmlns:a16="http://schemas.microsoft.com/office/drawing/2014/main" id="{9D429767-5A09-6598-899D-2F7044BDBF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4" name="Graphic 13">
                <a:extLst>
                  <a:ext uri="{FF2B5EF4-FFF2-40B4-BE49-F238E27FC236}">
                    <a16:creationId xmlns:a16="http://schemas.microsoft.com/office/drawing/2014/main" id="{5F307922-7155-434A-2B02-D9661F51688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15" name="Graphic 14">
                <a:extLst>
                  <a:ext uri="{FF2B5EF4-FFF2-40B4-BE49-F238E27FC236}">
                    <a16:creationId xmlns:a16="http://schemas.microsoft.com/office/drawing/2014/main" id="{8152F46C-4C0B-6584-D9FE-DD0CFB014B5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16" name="Graphic 15">
                <a:extLst>
                  <a:ext uri="{FF2B5EF4-FFF2-40B4-BE49-F238E27FC236}">
                    <a16:creationId xmlns:a16="http://schemas.microsoft.com/office/drawing/2014/main" id="{72D4EC78-C411-45ED-C27C-D2C2A551835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17" name="Picture 10">
                <a:extLst>
                  <a:ext uri="{FF2B5EF4-FFF2-40B4-BE49-F238E27FC236}">
                    <a16:creationId xmlns:a16="http://schemas.microsoft.com/office/drawing/2014/main" id="{DA7961F5-FC12-04E5-1601-15DADA4D33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5" name="Graphic 24">
                <a:extLst>
                  <a:ext uri="{FF2B5EF4-FFF2-40B4-BE49-F238E27FC236}">
                    <a16:creationId xmlns:a16="http://schemas.microsoft.com/office/drawing/2014/main" id="{5078B13E-F2F8-EF99-5456-7FA3D2270C8E}"/>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26" name="Graphic 25">
              <a:extLst>
                <a:ext uri="{FF2B5EF4-FFF2-40B4-BE49-F238E27FC236}">
                  <a16:creationId xmlns:a16="http://schemas.microsoft.com/office/drawing/2014/main" id="{17CCC8B3-C63F-5631-2901-CA35B108947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grpSp>
    </p:spTree>
    <p:extLst>
      <p:ext uri="{BB962C8B-B14F-4D97-AF65-F5344CB8AC3E}">
        <p14:creationId xmlns:p14="http://schemas.microsoft.com/office/powerpoint/2010/main" val="312174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082462" y="209905"/>
            <a:ext cx="10685173" cy="923949"/>
          </a:xfrm>
        </p:spPr>
        <p:txBody>
          <a:bodyPr/>
          <a:lstStyle/>
          <a:p>
            <a:r>
              <a:rPr lang="en-US">
                <a:latin typeface="Segoe UI Semibold" panose="020B0702040204020203" pitchFamily="34" charset="0"/>
                <a:cs typeface="Segoe UI Semibold" panose="020B0702040204020203" pitchFamily="34" charset="0"/>
              </a:rPr>
              <a:t>Power Platform Samples</a:t>
            </a:r>
            <a:r>
              <a:rPr lang="en-US">
                <a:latin typeface="Segoe UI" panose="020B0502040204020203" pitchFamily="34" charset="0"/>
                <a:cs typeface="Segoe UI" panose="020B0502040204020203" pitchFamily="34" charset="0"/>
              </a:rPr>
              <a:t> </a:t>
            </a:r>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35979" y="3061774"/>
            <a:ext cx="11356195" cy="183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spAutoFit/>
          </a:bodyPr>
          <a:lstStyle/>
          <a:p>
            <a:pPr marL="447589" lvl="1" indent="-223477">
              <a:buNone/>
            </a:pPr>
            <a:endParaRPr lang="en-US" sz="3235">
              <a:latin typeface="Segoe UI Semibold"/>
              <a:cs typeface="Segoe UI Semibold"/>
            </a:endParaRPr>
          </a:p>
          <a:p>
            <a:pPr marL="223477" lvl="1" indent="0">
              <a:buNone/>
            </a:pPr>
            <a:endParaRPr lang="en-US" sz="2353">
              <a:solidFill>
                <a:srgbClr val="A22C01"/>
              </a:solidFill>
              <a:latin typeface="Segoe UI"/>
              <a:cs typeface="Segoe UI"/>
            </a:endParaRPr>
          </a:p>
          <a:p>
            <a:pPr marL="223477" lvl="1" indent="0">
              <a:buNone/>
            </a:pPr>
            <a:endParaRPr lang="en-US" sz="3235">
              <a:latin typeface="Segoe UI Semibold"/>
              <a:cs typeface="Segoe UI Semibold"/>
            </a:endParaRPr>
          </a:p>
          <a:p>
            <a:pPr marL="223477" lvl="1" indent="0">
              <a:buNone/>
            </a:pPr>
            <a:endParaRPr lang="en-US" sz="2353">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772848" y="340847"/>
            <a:ext cx="5241489" cy="1263960"/>
          </a:xfrm>
          <a:prstGeom prst="rect">
            <a:avLst/>
          </a:prstGeom>
          <a:noFill/>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nSpc>
                <a:spcPct val="90000"/>
              </a:lnSpc>
              <a:spcAft>
                <a:spcPts val="600"/>
              </a:spcAft>
            </a:pPr>
            <a:r>
              <a:rPr lang="en-US" sz="1961">
                <a:solidFill>
                  <a:srgbClr val="D83B01"/>
                </a:solidFill>
                <a:cs typeface="Segoe UI"/>
                <a:hlinkClick r:id="rId3"/>
              </a:rPr>
              <a:t>https://aka.ms/powerplatform-samples</a:t>
            </a:r>
            <a:r>
              <a:rPr lang="en-US" sz="1961">
                <a:solidFill>
                  <a:srgbClr val="A22C01"/>
                </a:solidFill>
              </a:rPr>
              <a:t> </a:t>
            </a:r>
            <a:r>
              <a:rPr lang="en-US" sz="1961">
                <a:cs typeface="Segoe UI"/>
              </a:rPr>
              <a:t>​</a:t>
            </a:r>
          </a:p>
          <a:p>
            <a:pPr>
              <a:lnSpc>
                <a:spcPct val="90000"/>
              </a:lnSpc>
              <a:spcAft>
                <a:spcPts val="600"/>
              </a:spcAft>
            </a:pPr>
            <a:r>
              <a:rPr lang="en-US" sz="1961">
                <a:cs typeface="Segoe UI"/>
                <a:hlinkClick r:id="rId4"/>
              </a:rPr>
              <a:t>https://adoption.microsoft.com</a:t>
            </a:r>
            <a:endParaRPr lang="en-US" sz="1961">
              <a:cs typeface="Segoe UI"/>
            </a:endParaRPr>
          </a:p>
          <a:p>
            <a:pPr>
              <a:lnSpc>
                <a:spcPct val="90000"/>
              </a:lnSpc>
              <a:spcAft>
                <a:spcPts val="600"/>
              </a:spcAft>
            </a:pPr>
            <a:endParaRPr lang="en-US" sz="1961">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85427" y="2503158"/>
            <a:ext cx="3119995" cy="2252408"/>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66533" y="2514108"/>
            <a:ext cx="1584674" cy="2091959"/>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52" b="-1293"/>
          <a:stretch/>
        </p:blipFill>
        <p:spPr>
          <a:xfrm>
            <a:off x="865" y="4605069"/>
            <a:ext cx="3248015" cy="2256205"/>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246793" y="4733476"/>
            <a:ext cx="2899014" cy="2011573"/>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41771" y="4668826"/>
            <a:ext cx="3079250" cy="2132688"/>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66" y="2505687"/>
            <a:ext cx="4529503" cy="2094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254" b="-507"/>
          <a:stretch/>
        </p:blipFill>
        <p:spPr>
          <a:xfrm>
            <a:off x="6313919" y="4731220"/>
            <a:ext cx="3013719" cy="2060173"/>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010800" y="2546878"/>
            <a:ext cx="1539627" cy="2091959"/>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475649" y="2503750"/>
            <a:ext cx="1587687" cy="226011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40" y="-18825"/>
            <a:ext cx="1377326" cy="1382575"/>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684897" y="1131376"/>
            <a:ext cx="4970145" cy="191897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rtl="0">
              <a:buChar char="•"/>
            </a:pPr>
            <a:r>
              <a:rPr lang="en-US" sz="1765" b="1">
                <a:solidFill>
                  <a:srgbClr val="2F2F2F"/>
                </a:solidFill>
                <a:latin typeface="Segoe UI"/>
              </a:rPr>
              <a:t>Power Apps templates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components</a:t>
            </a:r>
            <a:r>
              <a:rPr lang="en-US" sz="1765" b="1">
                <a:latin typeface="Segoe UI"/>
              </a:rPr>
              <a:t>​</a:t>
            </a:r>
            <a:endParaRPr lang="en-US" sz="1765" b="1">
              <a:latin typeface="Segoe UI"/>
              <a:cs typeface="Segoe UI"/>
            </a:endParaRPr>
          </a:p>
          <a:p>
            <a:pPr lvl="0" rtl="0">
              <a:buChar char="•"/>
            </a:pPr>
            <a:r>
              <a:rPr lang="en-US" sz="1765" b="1">
                <a:solidFill>
                  <a:srgbClr val="2F2F2F"/>
                </a:solidFill>
                <a:latin typeface="Segoe UI"/>
              </a:rPr>
              <a:t>Power Apps connectors</a:t>
            </a:r>
            <a:r>
              <a:rPr lang="en-US" sz="1765" b="1">
                <a:latin typeface="Segoe UI"/>
              </a:rPr>
              <a:t>​</a:t>
            </a:r>
            <a:endParaRPr lang="en-US" sz="1765" b="1">
              <a:latin typeface="Segoe UI"/>
              <a:cs typeface="Segoe UI"/>
            </a:endParaRPr>
          </a:p>
          <a:p>
            <a:pPr>
              <a:buChar char="•"/>
            </a:pPr>
            <a:r>
              <a:rPr lang="en-US" sz="1765" b="1">
                <a:latin typeface="Segoe UI"/>
                <a:cs typeface="Segoe UI"/>
              </a:rPr>
              <a:t>Power </a:t>
            </a:r>
            <a:r>
              <a:rPr lang="en-US" sz="1765" b="1" err="1">
                <a:latin typeface="Segoe UI"/>
                <a:cs typeface="Segoe UI"/>
              </a:rPr>
              <a:t>Fx</a:t>
            </a:r>
            <a:r>
              <a:rPr lang="en-US" sz="1765" b="1">
                <a:latin typeface="Segoe UI"/>
                <a:cs typeface="Segoe UI"/>
              </a:rPr>
              <a:t> Custom Functions</a:t>
            </a:r>
          </a:p>
          <a:p>
            <a:pPr rtl="0">
              <a:buChar char="•"/>
            </a:pPr>
            <a:endParaRPr lang="en-US" sz="1765" b="1">
              <a:cs typeface="Segoe UI"/>
            </a:endParaRPr>
          </a:p>
          <a:p>
            <a:endParaRPr lang="en-US" sz="1765"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604756" y="1179873"/>
            <a:ext cx="4945533" cy="2133205"/>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Automate flow templates​</a:t>
            </a:r>
            <a:r>
              <a:rPr lang="en-US" sz="1765" b="1">
                <a:cs typeface="Arial"/>
              </a:rPr>
              <a:t>​</a:t>
            </a:r>
          </a:p>
          <a:p>
            <a:pPr marL="280121" indent="-280121">
              <a:lnSpc>
                <a:spcPct val="90000"/>
              </a:lnSpc>
              <a:spcAft>
                <a:spcPts val="588"/>
              </a:spcAft>
              <a:buFont typeface="Arial"/>
              <a:buChar char="•"/>
            </a:pPr>
            <a:r>
              <a:rPr lang="en-US" sz="1765" b="1" err="1">
                <a:gradFill>
                  <a:gsLst>
                    <a:gs pos="2917">
                      <a:schemeClr val="tx1"/>
                    </a:gs>
                    <a:gs pos="30000">
                      <a:schemeClr val="tx1"/>
                    </a:gs>
                  </a:gsLst>
                  <a:lin ang="5400000" scaled="0"/>
                </a:gradFill>
                <a:cs typeface="Arial"/>
              </a:rPr>
              <a:t>PowerBI</a:t>
            </a:r>
            <a:r>
              <a:rPr lang="en-US" sz="1765" b="1">
                <a:gradFill>
                  <a:gsLst>
                    <a:gs pos="2917">
                      <a:schemeClr val="tx1"/>
                    </a:gs>
                    <a:gs pos="30000">
                      <a:schemeClr val="tx1"/>
                    </a:gs>
                  </a:gsLst>
                  <a:lin ang="5400000" scaled="0"/>
                </a:gradFill>
                <a:cs typeface="Arial"/>
              </a:rPr>
              <a:t>​</a:t>
            </a:r>
            <a:r>
              <a:rPr lang="en-US" sz="1765" b="1">
                <a:cs typeface="Arial"/>
              </a:rPr>
              <a:t>​</a:t>
            </a:r>
          </a:p>
          <a:p>
            <a:pPr marL="280121" indent="-280121">
              <a:lnSpc>
                <a:spcPct val="90000"/>
              </a:lnSpc>
              <a:spcAft>
                <a:spcPts val="588"/>
              </a:spcAft>
              <a:buFont typeface="Arial"/>
              <a:buChar char="•"/>
            </a:pPr>
            <a:r>
              <a:rPr lang="en-US" sz="1765" b="1">
                <a:gradFill>
                  <a:gsLst>
                    <a:gs pos="2917">
                      <a:schemeClr val="tx1"/>
                    </a:gs>
                    <a:gs pos="30000">
                      <a:schemeClr val="tx1"/>
                    </a:gs>
                  </a:gsLst>
                  <a:lin ang="5400000" scaled="0"/>
                </a:gradFill>
                <a:cs typeface="Arial"/>
              </a:rPr>
              <a:t>Power Virtual Agents​</a:t>
            </a:r>
            <a:r>
              <a:rPr lang="en-US" sz="1765" b="1">
                <a:cs typeface="Arial"/>
              </a:rPr>
              <a:t>​</a:t>
            </a:r>
          </a:p>
          <a:p>
            <a:pPr>
              <a:lnSpc>
                <a:spcPct val="90000"/>
              </a:lnSpc>
              <a:spcAft>
                <a:spcPts val="588"/>
              </a:spcAft>
            </a:pPr>
            <a:endParaRPr lang="en-US" sz="1765"/>
          </a:p>
          <a:p>
            <a:pPr>
              <a:lnSpc>
                <a:spcPct val="90000"/>
              </a:lnSpc>
              <a:spcAft>
                <a:spcPts val="588"/>
              </a:spcAft>
            </a:pPr>
            <a:endParaRPr lang="en-US" sz="1765"/>
          </a:p>
          <a:p>
            <a:pPr>
              <a:lnSpc>
                <a:spcPct val="90000"/>
              </a:lnSpc>
              <a:spcAft>
                <a:spcPts val="588"/>
              </a:spcAft>
            </a:pPr>
            <a:endParaRPr lang="en-US" sz="1765"/>
          </a:p>
        </p:txBody>
      </p:sp>
    </p:spTree>
    <p:extLst>
      <p:ext uri="{BB962C8B-B14F-4D97-AF65-F5344CB8AC3E}">
        <p14:creationId xmlns:p14="http://schemas.microsoft.com/office/powerpoint/2010/main" val="4001284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7"/>
            <a:ext cx="6752687" cy="422417"/>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0161" y="950683"/>
            <a:ext cx="5419370" cy="941386"/>
          </a:xfrm>
          <a:prstGeom prst="rect">
            <a:avLst/>
          </a:prstGeom>
          <a:noFill/>
        </p:spPr>
        <p:txBody>
          <a:bodyPr wrap="square" lIns="179285" tIns="143428" rIns="179285" bIns="143428"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latin typeface="Segoe UI Semibold"/>
                <a:cs typeface="Segoe UI Semibold"/>
              </a:rPr>
              <a:t>Learn how to get started in the open-source community!</a:t>
            </a:r>
            <a:endParaRPr lang="en-US" sz="2353">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17644" y="1881330"/>
            <a:ext cx="5194500" cy="694848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65" b="1">
                <a:latin typeface="Segoe UI Semibold"/>
                <a:cs typeface="Segoe UI Semibold"/>
              </a:rPr>
              <a:t>Upcoming Sessions:</a:t>
            </a:r>
            <a:endParaRPr lang="en-US" sz="1765">
              <a:cs typeface="Segoe UI"/>
            </a:endParaRPr>
          </a:p>
          <a:p>
            <a:pPr marL="280121" indent="-280121">
              <a:lnSpc>
                <a:spcPct val="150000"/>
              </a:lnSpc>
              <a:buFont typeface="Arial,Sans-Serif"/>
              <a:buChar char="•"/>
            </a:pPr>
            <a:r>
              <a:rPr lang="en-US" sz="1568" b="1">
                <a:solidFill>
                  <a:srgbClr val="1973B9"/>
                </a:solidFill>
                <a:latin typeface="Segoe UI Semibold"/>
                <a:cs typeface="Segoe UI Semibold"/>
              </a:rPr>
              <a:t>First-time contributor</a:t>
            </a:r>
            <a:endParaRPr lang="en-US" sz="1568">
              <a:ea typeface="+mn-lt"/>
              <a:cs typeface="Segoe UI Semibold"/>
            </a:endParaRPr>
          </a:p>
          <a:p>
            <a:pPr marL="280121" indent="-280121">
              <a:lnSpc>
                <a:spcPct val="150000"/>
              </a:lnSpc>
              <a:buFont typeface="Arial,Sans-Serif"/>
              <a:buChar char="•"/>
            </a:pPr>
            <a:r>
              <a:rPr lang="en-US" sz="1372">
                <a:solidFill>
                  <a:srgbClr val="1973B9"/>
                </a:solidFill>
                <a:latin typeface="Segoe UI Black"/>
                <a:ea typeface="Segoe UI Black"/>
                <a:cs typeface="Segoe UI Semibold"/>
              </a:rPr>
              <a:t>Power Platform Samples Contributor</a:t>
            </a:r>
          </a:p>
          <a:p>
            <a:pPr marL="280121" indent="-280121">
              <a:lnSpc>
                <a:spcPct val="150000"/>
              </a:lnSpc>
              <a:buFont typeface="Arial,Sans-Serif"/>
              <a:buChar char="•"/>
            </a:pPr>
            <a:r>
              <a:rPr lang="en-US" sz="1372">
                <a:solidFill>
                  <a:srgbClr val="1973B9"/>
                </a:solidFill>
                <a:latin typeface="Segoe UI Black"/>
                <a:ea typeface="Segoe UI Black"/>
                <a:cs typeface="Segoe UI Semibold"/>
              </a:rPr>
              <a:t>Writing for the Web</a:t>
            </a:r>
          </a:p>
          <a:p>
            <a:pPr marL="280121" indent="-280121">
              <a:lnSpc>
                <a:spcPct val="150000"/>
              </a:lnSpc>
              <a:buFont typeface="Arial,Sans-Serif"/>
              <a:buChar char="•"/>
            </a:pPr>
            <a:r>
              <a:rPr lang="en-US" sz="1568">
                <a:solidFill>
                  <a:srgbClr val="1973B9"/>
                </a:solidFill>
                <a:latin typeface="Segoe UI Semibold"/>
                <a:cs typeface="Segoe UI Semibold"/>
              </a:rPr>
              <a:t>Community Content Docs</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SPFx Developer Workstation Setup</a:t>
            </a:r>
          </a:p>
          <a:p>
            <a:pPr marL="280121" indent="-280121">
              <a:lnSpc>
                <a:spcPct val="150000"/>
              </a:lnSpc>
              <a:buFont typeface="Arial,Sans-Serif"/>
              <a:buChar char="•"/>
            </a:pPr>
            <a:r>
              <a:rPr lang="en-US" sz="1568" b="1">
                <a:solidFill>
                  <a:srgbClr val="1973B9"/>
                </a:solidFill>
                <a:latin typeface="Segoe UI Semibold"/>
                <a:ea typeface="+mn-lt"/>
                <a:cs typeface="Segoe UI Semibold"/>
              </a:rPr>
              <a:t>Using</a:t>
            </a:r>
            <a:r>
              <a:rPr lang="en-US" sz="1568" b="1">
                <a:solidFill>
                  <a:srgbClr val="1973B9"/>
                </a:solidFill>
                <a:latin typeface="Segoe UI Semibold"/>
                <a:cs typeface="Segoe UI Semibold"/>
              </a:rPr>
              <a:t> PnP SPFx samples w/ NVM</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More than code with VS Code</a:t>
            </a:r>
          </a:p>
          <a:p>
            <a:pPr marL="280121" indent="-280121">
              <a:lnSpc>
                <a:spcPct val="150000"/>
              </a:lnSpc>
              <a:buFont typeface="Arial,Sans-Serif"/>
              <a:buChar char="•"/>
            </a:pPr>
            <a:r>
              <a:rPr lang="en-US" sz="1568" b="1">
                <a:solidFill>
                  <a:srgbClr val="1973B9"/>
                </a:solidFill>
                <a:latin typeface="Segoe UI Semibold"/>
                <a:ea typeface="+mn-lt"/>
                <a:cs typeface="Segoe UI Semibold"/>
              </a:rPr>
              <a:t>Coming Soon: </a:t>
            </a:r>
            <a:r>
              <a:rPr lang="en-US" sz="1568">
                <a:solidFill>
                  <a:srgbClr val="1973B9"/>
                </a:solidFill>
                <a:latin typeface="Segoe UI Black" panose="020B0A02040204020203" pitchFamily="34" charset="0"/>
                <a:ea typeface="Segoe UI Black" panose="020B0A02040204020203" pitchFamily="34" charset="0"/>
                <a:cs typeface="Segoe UI Semibold"/>
              </a:rPr>
              <a:t>Power Pages -- 2 Part Session</a:t>
            </a:r>
            <a:endParaRPr lang="en-US" sz="1568">
              <a:latin typeface="Segoe UI Black" panose="020B0A02040204020203" pitchFamily="34" charset="0"/>
              <a:ea typeface="Segoe UI Black" panose="020B0A02040204020203" pitchFamily="34" charset="0"/>
              <a:cs typeface="Segoe UI Semibold"/>
            </a:endParaRPr>
          </a:p>
          <a:p>
            <a:pPr marL="280121" indent="-280121">
              <a:lnSpc>
                <a:spcPct val="150000"/>
              </a:lnSpc>
              <a:buFont typeface="Arial,Sans-Serif"/>
              <a:buChar char="•"/>
            </a:pPr>
            <a:endParaRPr lang="en-US" sz="1568" b="1">
              <a:solidFill>
                <a:srgbClr val="1973B9"/>
              </a:solidFill>
              <a:latin typeface="Segoe UI Black"/>
              <a:ea typeface="Segoe UI Black"/>
              <a:cs typeface="Segoe UI Semibold"/>
            </a:endParaRPr>
          </a:p>
          <a:p>
            <a:pPr marL="280121" indent="-280121">
              <a:lnSpc>
                <a:spcPct val="150000"/>
              </a:lnSpc>
              <a:buFont typeface="Arial"/>
              <a:buChar char="•"/>
            </a:pPr>
            <a:endParaRPr lang="en-US" sz="1372">
              <a:solidFill>
                <a:srgbClr val="1973B9"/>
              </a:solidFill>
              <a:latin typeface="Segoe UI Black"/>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274"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Sans-Serif"/>
              <a:buChar char="•"/>
            </a:pPr>
            <a:endParaRPr lang="en-US" sz="1470" b="1">
              <a:solidFill>
                <a:schemeClr val="accent3"/>
              </a:solidFill>
              <a:latin typeface="Segoe UI Semibold"/>
              <a:ea typeface="+mn-lt"/>
              <a:cs typeface="Segoe UI Semibold"/>
            </a:endParaRPr>
          </a:p>
          <a:p>
            <a:pPr marL="456908" lvl="1">
              <a:lnSpc>
                <a:spcPct val="150000"/>
              </a:lnSpc>
            </a:pPr>
            <a:endParaRPr lang="en-US" sz="147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10877" y="975298"/>
            <a:ext cx="6724963" cy="4193468"/>
          </a:xfrm>
          <a:prstGeom prst="rect">
            <a:avLst/>
          </a:prstGeom>
        </p:spPr>
      </p:pic>
      <p:sp>
        <p:nvSpPr>
          <p:cNvPr id="2" name="Rectangle 1">
            <a:extLst>
              <a:ext uri="{FF2B5EF4-FFF2-40B4-BE49-F238E27FC236}">
                <a16:creationId xmlns:a16="http://schemas.microsoft.com/office/drawing/2014/main" id="{B7808E58-B5E2-2C50-FE3C-189F334DA49D}"/>
              </a:ext>
            </a:extLst>
          </p:cNvPr>
          <p:cNvSpPr/>
          <p:nvPr/>
        </p:nvSpPr>
        <p:spPr bwMode="auto">
          <a:xfrm>
            <a:off x="569555" y="5505928"/>
            <a:ext cx="4445406" cy="1235074"/>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a:cs typeface="Segoe UI"/>
              </a:rPr>
              <a:t>Join the Power Platform Contributors</a:t>
            </a:r>
          </a:p>
          <a:p>
            <a:pPr algn="ctr"/>
            <a:r>
              <a:rPr lang="en-US" sz="1961">
                <a:cs typeface="Segoe UI"/>
              </a:rPr>
              <a:t>Sharing is Caring Session – June 29th</a:t>
            </a: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76423"/>
            <a:ext cx="5330816" cy="5243767"/>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8"/>
            <a:ext cx="6752687" cy="75431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latin typeface="Segoe UI Semibold"/>
                <a:ea typeface="+mn-lt"/>
                <a:cs typeface="+mn-lt"/>
              </a:rPr>
              <a:t>https://aka.ms/m365pnp-recognition</a:t>
            </a:r>
            <a:endParaRPr lang="en-US" sz="1765">
              <a:latin typeface="Segoe UI Semibold"/>
              <a:ea typeface="+mn-lt"/>
              <a:cs typeface="+mn-lt"/>
            </a:endParaRPr>
          </a:p>
          <a:p>
            <a:pPr algn="ctr"/>
            <a:endParaRPr lang="en-US" sz="2157">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a:spcBef>
                <a:spcPct val="0"/>
              </a:spcBef>
              <a:spcAft>
                <a:spcPct val="0"/>
              </a:spcAft>
            </a:pPr>
            <a:r>
              <a:rPr lang="en-US" sz="2353" b="1" spc="294">
                <a:gradFill>
                  <a:gsLst>
                    <a:gs pos="0">
                      <a:srgbClr val="FFFFFF"/>
                    </a:gs>
                    <a:gs pos="100000">
                      <a:srgbClr val="FFFFFF"/>
                    </a:gs>
                  </a:gsLst>
                  <a:lin ang="5400000" scaled="0"/>
                </a:gradFill>
                <a:latin typeface="Segoe UI Black"/>
                <a:ea typeface="Segoe UI Black"/>
                <a:cs typeface="Segoe UI Semibold"/>
              </a:rPr>
              <a:t>COMMUNITY</a:t>
            </a:r>
            <a:endParaRPr lang="en-US" sz="1765"/>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23226" y="1006669"/>
            <a:ext cx="6743086" cy="4179169"/>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750282" y="1062984"/>
            <a:ext cx="6862031" cy="1900628"/>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921" b="1">
                <a:solidFill>
                  <a:schemeClr val="bg2"/>
                </a:solidFill>
                <a:ea typeface="+mn-lt"/>
                <a:cs typeface="+mn-lt"/>
              </a:rPr>
              <a:t>Community Recognition Program</a:t>
            </a:r>
            <a:endParaRPr lang="en-US" sz="3921">
              <a:solidFill>
                <a:schemeClr val="bg2"/>
              </a:solidFill>
              <a:ea typeface="+mn-lt"/>
              <a:cs typeface="+mn-lt"/>
            </a:endParaRPr>
          </a:p>
          <a:p>
            <a:endParaRPr lang="en-US" sz="3921"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37667" y="2545477"/>
            <a:ext cx="3456707" cy="280605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buFont typeface="Arial" panose="020B0604020202020204" pitchFamily="34" charset="0"/>
              <a:buChar char="•"/>
            </a:pPr>
            <a:r>
              <a:rPr lang="en-US" sz="1961">
                <a:solidFill>
                  <a:schemeClr val="bg2"/>
                </a:solidFill>
                <a:ea typeface="+mn-lt"/>
                <a:cs typeface="+mn-lt"/>
              </a:rPr>
              <a:t>Showcasing your contributions</a:t>
            </a:r>
            <a:endParaRPr lang="en-US" sz="1765"/>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Powered by Credly</a:t>
            </a:r>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More achievement levels coming soon</a:t>
            </a:r>
          </a:p>
          <a:p>
            <a:pPr marL="336145" indent="-336145">
              <a:buFont typeface="Arial" panose="020B0604020202020204" pitchFamily="34" charset="0"/>
              <a:buChar char="•"/>
            </a:pPr>
            <a:endParaRPr lang="en-US" sz="1961" b="1">
              <a:solidFill>
                <a:schemeClr val="bg2"/>
              </a:solidFill>
              <a:ea typeface="+mn-lt"/>
              <a:cs typeface="+mn-lt"/>
            </a:endParaRPr>
          </a:p>
          <a:p>
            <a:pPr marL="336145" indent="-336145">
              <a:buFont typeface="Arial" panose="020B0604020202020204" pitchFamily="34" charset="0"/>
              <a:buChar char="•"/>
            </a:pPr>
            <a:endParaRPr lang="en-US" sz="1961"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240000">
            <a:off x="8933467" y="1754392"/>
            <a:ext cx="3048657" cy="3048657"/>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1240000">
            <a:off x="1645722" y="4253939"/>
            <a:ext cx="1079240" cy="1079240"/>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13449" y="667354"/>
            <a:ext cx="1143241" cy="1158620"/>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59484" y="3403073"/>
            <a:ext cx="1050467" cy="1058122"/>
          </a:xfrm>
          <a:prstGeom prst="rect">
            <a:avLst/>
          </a:prstGeom>
        </p:spPr>
      </p:pic>
      <p:pic>
        <p:nvPicPr>
          <p:cNvPr id="9" name="Picture 8" descr="Diagram&#10;&#10;Description automatically generated">
            <a:extLst>
              <a:ext uri="{FF2B5EF4-FFF2-40B4-BE49-F238E27FC236}">
                <a16:creationId xmlns:a16="http://schemas.microsoft.com/office/drawing/2014/main" id="{C2EEAA6D-DCBD-4943-9696-84862A29239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65369" y="1974078"/>
            <a:ext cx="1277275" cy="1277275"/>
          </a:xfrm>
          <a:prstGeom prst="rect">
            <a:avLst/>
          </a:prstGeom>
        </p:spPr>
      </p:pic>
      <p:pic>
        <p:nvPicPr>
          <p:cNvPr id="8" name="Picture 7" descr="Logo, company name&#10;&#10;Description automatically generated">
            <a:extLst>
              <a:ext uri="{FF2B5EF4-FFF2-40B4-BE49-F238E27FC236}">
                <a16:creationId xmlns:a16="http://schemas.microsoft.com/office/drawing/2014/main" id="{AD2FD38E-82BA-AA2C-FD42-4A7B038D69B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877401" y="4513813"/>
            <a:ext cx="1277275" cy="1277275"/>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287894" y="3123009"/>
            <a:ext cx="9922906" cy="611982"/>
          </a:xfrm>
        </p:spPr>
        <p:txBody>
          <a:bodyPr/>
          <a:lstStyle/>
          <a:p>
            <a:r>
              <a:rPr lang="en-US" sz="4000"/>
              <a:t>Power Platform Community Events</a:t>
            </a:r>
          </a:p>
        </p:txBody>
      </p:sp>
    </p:spTree>
    <p:extLst>
      <p:ext uri="{BB962C8B-B14F-4D97-AF65-F5344CB8AC3E}">
        <p14:creationId xmlns:p14="http://schemas.microsoft.com/office/powerpoint/2010/main" val="74887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67A-6A12-415B-A53E-21CB29DAC846}"/>
              </a:ext>
            </a:extLst>
          </p:cNvPr>
          <p:cNvSpPr>
            <a:spLocks noGrp="1"/>
          </p:cNvSpPr>
          <p:nvPr>
            <p:ph type="title"/>
          </p:nvPr>
        </p:nvSpPr>
        <p:spPr/>
        <p:txBody>
          <a:bodyPr/>
          <a:lstStyle/>
          <a:p>
            <a:r>
              <a:rPr lang="en-US" sz="4000">
                <a:cs typeface="Segoe UI"/>
              </a:rPr>
              <a:t>Power Addicts Hangout</a:t>
            </a:r>
          </a:p>
        </p:txBody>
      </p:sp>
      <p:pic>
        <p:nvPicPr>
          <p:cNvPr id="2052" name="Picture 4" descr="PowerAddicts">
            <a:extLst>
              <a:ext uri="{FF2B5EF4-FFF2-40B4-BE49-F238E27FC236}">
                <a16:creationId xmlns:a16="http://schemas.microsoft.com/office/drawing/2014/main" id="{6488EB0C-7A86-4FB5-9946-DD26C36FDBE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0345" y="1788660"/>
            <a:ext cx="4024312" cy="40243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2DAF72A-C841-400A-BAF5-B8C49D89A325}"/>
              </a:ext>
            </a:extLst>
          </p:cNvPr>
          <p:cNvSpPr txBox="1">
            <a:spLocks/>
          </p:cNvSpPr>
          <p:nvPr/>
        </p:nvSpPr>
        <p:spPr>
          <a:xfrm>
            <a:off x="5116286" y="1843088"/>
            <a:ext cx="6948526" cy="490961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a:t>#PowerAddict : An individual with an almost obsessive need and desire to bring positive change, solve problems and automate processes with the </a:t>
            </a:r>
            <a:r>
              <a:rPr lang="en-US" b="1"/>
              <a:t>Microsoft Power Platform</a:t>
            </a:r>
            <a:r>
              <a:rPr lang="en-US"/>
              <a:t>. </a:t>
            </a:r>
          </a:p>
          <a:p>
            <a:endParaRPr lang="en-US"/>
          </a:p>
          <a:p>
            <a:pPr marL="0" indent="0">
              <a:buFont typeface="Wingdings" panose="05000000000000000000" pitchFamily="2" charset="2"/>
              <a:buNone/>
            </a:pPr>
            <a:r>
              <a:rPr lang="en-US">
                <a:hlinkClick r:id="rId4"/>
              </a:rPr>
              <a:t>https://WeArePowerAddicts.com</a:t>
            </a:r>
            <a:endParaRPr lang="en-US"/>
          </a:p>
          <a:p>
            <a:pPr marL="0" indent="0">
              <a:buFont typeface="Wingdings" panose="05000000000000000000" pitchFamily="2" charset="2"/>
              <a:buNone/>
            </a:pPr>
            <a:endParaRPr lang="en-US"/>
          </a:p>
        </p:txBody>
      </p:sp>
    </p:spTree>
    <p:extLst>
      <p:ext uri="{BB962C8B-B14F-4D97-AF65-F5344CB8AC3E}">
        <p14:creationId xmlns:p14="http://schemas.microsoft.com/office/powerpoint/2010/main" val="491001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9" id="{276F6B2A-4EEB-4865-B110-43C23313330F}" vid="{F7EDD0BE-6CCE-4843-A5BE-E1FABD75EC05}"/>
    </a:ext>
  </a:extLst>
</a:theme>
</file>

<file path=ppt/theme/theme12.xml><?xml version="1.0" encoding="utf-8"?>
<a:theme xmlns:a="http://schemas.openxmlformats.org/drawingml/2006/main" name="1_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3.xml><?xml version="1.0" encoding="utf-8"?>
<a:theme xmlns:a="http://schemas.openxmlformats.org/drawingml/2006/main" name="2_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3.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4.xml><?xml version="1.0" encoding="utf-8"?>
<a:theme xmlns:a="http://schemas.openxmlformats.org/drawingml/2006/main" name="2_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headEnd type="none"/>
          <a:tailEnd type="triangle"/>
        </a:ln>
      </a:spPr>
      <a:bodyPr/>
      <a:lstStyle/>
      <a:style>
        <a:lnRef idx="3">
          <a:schemeClr val="accent5"/>
        </a:lnRef>
        <a:fillRef idx="0">
          <a:schemeClr val="accent5"/>
        </a:fillRef>
        <a:effectRef idx="2">
          <a:schemeClr val="accent5"/>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6.xml><?xml version="1.0" encoding="utf-8"?>
<a:theme xmlns:a="http://schemas.openxmlformats.org/drawingml/2006/main" name="1_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7.xml><?xml version="1.0" encoding="utf-8"?>
<a:theme xmlns:a="http://schemas.openxmlformats.org/drawingml/2006/main" name="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8.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9.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Override1.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8A3DAE3C31934DB3C63B555E422498" ma:contentTypeVersion="14" ma:contentTypeDescription="Create a new document." ma:contentTypeScope="" ma:versionID="e9a5863b381f18481a26c985e9f35d4a">
  <xsd:schema xmlns:xsd="http://www.w3.org/2001/XMLSchema" xmlns:xs="http://www.w3.org/2001/XMLSchema" xmlns:p="http://schemas.microsoft.com/office/2006/metadata/properties" xmlns:ns2="a04a61d4-7213-49d2-a346-d78ce4c5c795" xmlns:ns3="c78a64e0-f6d3-4788-b101-4fb68ebc2926" targetNamespace="http://schemas.microsoft.com/office/2006/metadata/properties" ma:root="true" ma:fieldsID="983e5e098e1de9b1ae8d4e83272d0675" ns2:_="" ns3:_="">
    <xsd:import namespace="a04a61d4-7213-49d2-a346-d78ce4c5c795"/>
    <xsd:import namespace="c78a64e0-f6d3-4788-b101-4fb68ebc2926"/>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3:MediaLengthInSeconds"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a61d4-7213-49d2-a346-d78ce4c5c795"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3f007852-db65-414d-979d-a3d330c3978d}" ma:internalName="TaxCatchAll" ma:showField="CatchAllData" ma:web="a04a61d4-7213-49d2-a346-d78ce4c5c79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8a64e0-f6d3-4788-b101-4fb68ebc292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04a61d4-7213-49d2-a346-d78ce4c5c795" xsi:nil="true"/>
    <lcf76f155ced4ddcb4097134ff3c332f xmlns="c78a64e0-f6d3-4788-b101-4fb68ebc292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AE48D6-F380-4CE5-8A37-CDC9823A93BE}">
  <ds:schemaRefs>
    <ds:schemaRef ds:uri="a04a61d4-7213-49d2-a346-d78ce4c5c795"/>
    <ds:schemaRef ds:uri="c78a64e0-f6d3-4788-b101-4fb68ebc29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F2FB0D-9065-4EFC-8172-E5F7D225FB25}">
  <ds:schemaRefs>
    <ds:schemaRef ds:uri="http://purl.org/dc/dcmitype/"/>
    <ds:schemaRef ds:uri="c78a64e0-f6d3-4788-b101-4fb68ebc2926"/>
    <ds:schemaRef ds:uri="http://purl.org/dc/terms/"/>
    <ds:schemaRef ds:uri="http://purl.org/dc/elements/1.1/"/>
    <ds:schemaRef ds:uri="http://schemas.microsoft.com/office/2006/metadata/properties"/>
    <ds:schemaRef ds:uri="http://www.w3.org/XML/1998/namespace"/>
    <ds:schemaRef ds:uri="a04a61d4-7213-49d2-a346-d78ce4c5c795"/>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F669E92C-604E-4E1E-A033-6B264BE3889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115</TotalTime>
  <Words>1395</Words>
  <Application>Microsoft Office PowerPoint</Application>
  <PresentationFormat>Widescreen</PresentationFormat>
  <Paragraphs>193</Paragraphs>
  <Slides>24</Slides>
  <Notes>18</Notes>
  <HiddenSlides>1</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24</vt:i4>
      </vt:variant>
    </vt:vector>
  </HeadingPairs>
  <TitlesOfParts>
    <vt:vector size="48" baseType="lpstr">
      <vt:lpstr>Arial</vt:lpstr>
      <vt:lpstr>Arial,Sans-Serif</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CloudOS</vt:lpstr>
      <vt:lpstr>Office 365 PPT Template - 2017</vt:lpstr>
      <vt:lpstr>2_Waves</vt:lpstr>
      <vt:lpstr>Office 365 PPT Template - 2017</vt:lpstr>
      <vt:lpstr>1_MBAS_White Template</vt:lpstr>
      <vt:lpstr>MBAS_White Template</vt:lpstr>
      <vt:lpstr> Microsoft_Learn_Black_Template</vt:lpstr>
      <vt:lpstr>9-51137_MBAS_Black_Template</vt:lpstr>
      <vt:lpstr>Black Template</vt:lpstr>
      <vt:lpstr>Microsoft Ignite 16/9 Black Template</vt:lpstr>
      <vt:lpstr>1_Office 365 PPT Template - 2017</vt:lpstr>
      <vt:lpstr>2_Office 365 PPT Template - 2017</vt:lpstr>
      <vt:lpstr>PowerPoint Presentation</vt:lpstr>
      <vt:lpstr>PowerPoint Presentation</vt:lpstr>
      <vt:lpstr>Community Call Format</vt:lpstr>
      <vt:lpstr>Request to Present  We welcome everyone to present a demo on the Power Platform Community Call.  Everyone is welcome!!!</vt:lpstr>
      <vt:lpstr>Power Platform Samples </vt:lpstr>
      <vt:lpstr>PowerPoint Presentation</vt:lpstr>
      <vt:lpstr>PowerPoint Presentation</vt:lpstr>
      <vt:lpstr>PowerPoint Presentation</vt:lpstr>
      <vt:lpstr>Power Addicts Hangout</vt:lpstr>
      <vt:lpstr>PowerPoint Presentation</vt:lpstr>
      <vt:lpstr>PowerPoint Presentation</vt:lpstr>
      <vt:lpstr>PowerPoint Presentation</vt:lpstr>
      <vt:lpstr>Welcome Hugo Bernier  Pr. Program Manager (Community Program Manager), Power Pages   Hugo Bernier fell in love with programming when he was 12 year old; when he was 16, he started his own software consulting company, and has lived out this quote by Mark Twain ever since: “Find a job you enjoy doing, and you will never have to work a day in your life“   As a consultant specializing in practice building at McKinsey &amp; Company, he learned to combine his passion for programming with his love of problem solving, public speaking, and community-building; this passion took him to Singapore, Germany, Finland, Australia, Hungary, South Africa, Japan, Indonesia, France, the UK, and Malaysia.  He has worked with SharePoint since it was codenamed “Tahoe” and became an MVP and a member of the Microsoft 365 Patterns and Practices team, where he worked on community initiative such as the Sharing is Caring program, the sample galleries, the community blog, and the recognition program.     </vt:lpstr>
      <vt:lpstr>PowerPoint Presentation</vt:lpstr>
      <vt:lpstr>PowerPoint Presentation</vt:lpstr>
      <vt:lpstr>PowerPoint Presentation</vt:lpstr>
      <vt:lpstr>Optional picture time!</vt:lpstr>
      <vt:lpstr>DEMO</vt:lpstr>
      <vt:lpstr>PowerPoint Presentation</vt:lpstr>
      <vt:lpstr>PowerPoint Presentation</vt:lpstr>
      <vt:lpstr>Learn more with these helpful resources!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Community Call - October 2021</dc:title>
  <dc:creator>todd.baginski@canviz.com</dc:creator>
  <cp:lastModifiedBy>Andrew Benson</cp:lastModifiedBy>
  <cp:revision>8</cp:revision>
  <dcterms:created xsi:type="dcterms:W3CDTF">2021-05-14T16:41:33Z</dcterms:created>
  <dcterms:modified xsi:type="dcterms:W3CDTF">2022-06-15T23:44:17Z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0x010100B08A3DAE3C31934DB3C63B555E422498</vt:lpwstr>
  </property>
  <property fmtid="{D5CDD505-2E9C-101B-9397-08002B2CF9AE}" pid="3" name="MediaServiceImageTags">
    <vt:lpwstr/>
  </property>
</Properties>
</file>